
<file path=[Content_Types].xml><?xml version="1.0" encoding="utf-8"?>
<Types xmlns="http://schemas.openxmlformats.org/package/2006/content-types">
  <Default Extension="jfif" ContentType="image/jpeg"/>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90" r:id="rId3"/>
    <p:sldId id="291" r:id="rId4"/>
    <p:sldId id="258" r:id="rId5"/>
    <p:sldId id="265" r:id="rId6"/>
    <p:sldId id="261" r:id="rId7"/>
    <p:sldId id="257" r:id="rId8"/>
    <p:sldId id="260" r:id="rId9"/>
    <p:sldId id="263" r:id="rId10"/>
    <p:sldId id="264" r:id="rId11"/>
    <p:sldId id="262" r:id="rId12"/>
    <p:sldId id="267" r:id="rId13"/>
    <p:sldId id="286" r:id="rId14"/>
    <p:sldId id="282" r:id="rId15"/>
    <p:sldId id="270" r:id="rId16"/>
    <p:sldId id="279" r:id="rId17"/>
    <p:sldId id="272" r:id="rId18"/>
    <p:sldId id="281" r:id="rId19"/>
    <p:sldId id="277" r:id="rId20"/>
    <p:sldId id="276" r:id="rId21"/>
    <p:sldId id="275" r:id="rId22"/>
    <p:sldId id="269" r:id="rId23"/>
    <p:sldId id="274" r:id="rId24"/>
    <p:sldId id="292" r:id="rId25"/>
    <p:sldId id="280" r:id="rId26"/>
    <p:sldId id="278" r:id="rId27"/>
    <p:sldId id="283" r:id="rId28"/>
    <p:sldId id="284" r:id="rId29"/>
    <p:sldId id="273"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a:xfrm>
            <a:off x="2692397" y="5037663"/>
            <a:ext cx="5214635" cy="279400"/>
          </a:xfrm>
        </p:spPr>
        <p:txBody>
          <a:bodyPr/>
          <a:lstStyle/>
          <a:p>
            <a:endParaRPr lang="it-IT"/>
          </a:p>
        </p:txBody>
      </p:sp>
      <p:sp>
        <p:nvSpPr>
          <p:cNvPr id="6" name="Slide Number Placeholder 5"/>
          <p:cNvSpPr>
            <a:spLocks noGrp="1"/>
          </p:cNvSpPr>
          <p:nvPr>
            <p:ph type="sldNum" sz="quarter" idx="12"/>
          </p:nvPr>
        </p:nvSpPr>
        <p:spPr>
          <a:xfrm>
            <a:off x="8956900" y="5037663"/>
            <a:ext cx="551167" cy="279400"/>
          </a:xfrm>
        </p:spPr>
        <p:txBody>
          <a:bodyPr/>
          <a:lstStyle/>
          <a:p>
            <a:fld id="{F9D65DC8-88FA-4662-988F-14A1405D4B34}" type="slidenum">
              <a:rPr lang="it-IT" smtClean="0"/>
              <a:t>‹N›</a:t>
            </a:fld>
            <a:endParaRPr lang="it-IT"/>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0812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3702332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5831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A651E958-0562-4B22-8A01-4A20FBCB0818}" type="datetimeFigureOut">
              <a:rPr lang="it-IT" smtClean="0"/>
              <a:t>18/12/2021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716293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A651E958-0562-4B22-8A01-4A20FBCB0818}" type="datetimeFigureOut">
              <a:rPr lang="it-IT" smtClean="0"/>
              <a:t>18/12/2021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F9D65DC8-88FA-4662-988F-14A1405D4B34}" type="slidenum">
              <a:rPr lang="it-IT" smtClean="0"/>
              <a:t>‹N›</a:t>
            </a:fld>
            <a:endParaRPr lang="it-IT"/>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7745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A651E958-0562-4B22-8A01-4A20FBCB0818}" type="datetimeFigureOut">
              <a:rPr lang="it-IT" smtClean="0"/>
              <a:t>18/12/2021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F9D65DC8-88FA-4662-988F-14A1405D4B34}"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0735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51E958-0562-4B22-8A01-4A20FBCB0818}" type="datetimeFigureOut">
              <a:rPr lang="it-IT" smtClean="0"/>
              <a:t>18/12/2021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3087554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A651E958-0562-4B22-8A01-4A20FBCB0818}" type="datetimeFigureOut">
              <a:rPr lang="it-IT" smtClean="0"/>
              <a:t>18/12/2021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9D65DC8-88FA-4662-988F-14A1405D4B34}" type="slidenum">
              <a:rPr lang="it-IT" smtClean="0"/>
              <a:t>‹N›</a:t>
            </a:fld>
            <a:endParaRPr lang="it-IT"/>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67080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it-IT"/>
              <a:t>Fare clic per modificare lo stile del titolo dello schema</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A651E958-0562-4B22-8A01-4A20FBCB0818}" type="datetimeFigureOut">
              <a:rPr lang="it-IT" smtClean="0"/>
              <a:t>18/12/2021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3676572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A651E958-0562-4B22-8A01-4A20FBCB0818}" type="datetimeFigureOut">
              <a:rPr lang="it-IT" smtClean="0"/>
              <a:t>18/12/2021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1242062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643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it-IT"/>
              <a:t>Fare clic per modificare lo stile del titolo dello schema</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0369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14649373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it-IT"/>
              <a:t>Fare clic per modificare lo stile del titolo dello schema</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5859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it-IT"/>
              <a:t>Fare clic per modificare lo stile del titolo dello schema</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926994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70090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6303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Due contenuti">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it-IT"/>
              <a:t>Fare clic per modificare lo stile del titolo dello schema</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A651E958-0562-4B22-8A01-4A20FBCB0818}" type="datetimeFigureOut">
              <a:rPr lang="it-IT" smtClean="0"/>
              <a:t>18/12/2021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2171860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A651E958-0562-4B22-8A01-4A20FBCB0818}" type="datetimeFigureOut">
              <a:rPr lang="it-IT" smtClean="0"/>
              <a:t>18/12/2021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9D65DC8-88FA-4662-988F-14A1405D4B34}" type="slidenum">
              <a:rPr lang="it-IT" smtClean="0"/>
              <a:t>‹N›</a:t>
            </a:fld>
            <a:endParaRPr lang="it-IT"/>
          </a:p>
        </p:txBody>
      </p:sp>
    </p:spTree>
    <p:extLst>
      <p:ext uri="{BB962C8B-B14F-4D97-AF65-F5344CB8AC3E}">
        <p14:creationId xmlns:p14="http://schemas.microsoft.com/office/powerpoint/2010/main" val="1387280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2">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651E958-0562-4B22-8A01-4A20FBCB0818}" type="datetimeFigureOut">
              <a:rPr lang="it-IT" smtClean="0"/>
              <a:t>18/12/2021</a:t>
            </a:fld>
            <a:endParaRPr lang="it-IT"/>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t-IT"/>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9D65DC8-88FA-4662-988F-14A1405D4B34}" type="slidenum">
              <a:rPr lang="it-IT" smtClean="0"/>
              <a:t>‹N›</a:t>
            </a:fld>
            <a:endParaRPr lang="it-IT"/>
          </a:p>
        </p:txBody>
      </p:sp>
    </p:spTree>
    <p:extLst>
      <p:ext uri="{BB962C8B-B14F-4D97-AF65-F5344CB8AC3E}">
        <p14:creationId xmlns:p14="http://schemas.microsoft.com/office/powerpoint/2010/main" val="42919616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fif"/><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10.jfif"/><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1.jfif"/><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3.jfif"/><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jfif"/><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FBF753F-D9CB-4B6F-A132-65A89CB6C05B}"/>
              </a:ext>
            </a:extLst>
          </p:cNvPr>
          <p:cNvSpPr>
            <a:spLocks noGrp="1"/>
          </p:cNvSpPr>
          <p:nvPr>
            <p:ph type="ctrTitle"/>
          </p:nvPr>
        </p:nvSpPr>
        <p:spPr>
          <a:xfrm>
            <a:off x="1567218" y="2060811"/>
            <a:ext cx="9057564" cy="1596785"/>
          </a:xfrm>
        </p:spPr>
        <p:txBody>
          <a:bodyPr/>
          <a:lstStyle/>
          <a:p>
            <a:r>
              <a:rPr lang="it-IT" sz="2000" b="1" dirty="0"/>
              <a:t>I.C. Saponara</a:t>
            </a:r>
            <a:br>
              <a:rPr lang="it-IT" sz="2000" b="1" dirty="0"/>
            </a:br>
            <a:r>
              <a:rPr lang="it-IT" sz="2000" b="1" dirty="0"/>
              <a:t>Scuola secondaria di I grado</a:t>
            </a:r>
            <a:br>
              <a:rPr lang="it-IT" sz="2000" b="1" dirty="0"/>
            </a:br>
            <a:br>
              <a:rPr lang="it-IT" sz="4800" b="1" dirty="0"/>
            </a:br>
            <a:r>
              <a:rPr lang="it-IT" sz="4800" b="1" dirty="0">
                <a:effectLst>
                  <a:outerShdw blurRad="38100" dist="38100" dir="2700000" algn="tl">
                    <a:srgbClr val="000000">
                      <a:alpha val="43137"/>
                    </a:srgbClr>
                  </a:outerShdw>
                </a:effectLst>
              </a:rPr>
              <a:t>Accogli, rispetta, aiuta…</a:t>
            </a:r>
          </a:p>
        </p:txBody>
      </p:sp>
      <p:sp>
        <p:nvSpPr>
          <p:cNvPr id="3" name="Sottotitolo 2">
            <a:extLst>
              <a:ext uri="{FF2B5EF4-FFF2-40B4-BE49-F238E27FC236}">
                <a16:creationId xmlns:a16="http://schemas.microsoft.com/office/drawing/2014/main" id="{1CFC718B-BF9F-4B99-B985-456A49C1D6EE}"/>
              </a:ext>
            </a:extLst>
          </p:cNvPr>
          <p:cNvSpPr>
            <a:spLocks noGrp="1"/>
          </p:cNvSpPr>
          <p:nvPr>
            <p:ph type="subTitle" idx="1"/>
          </p:nvPr>
        </p:nvSpPr>
        <p:spPr>
          <a:xfrm>
            <a:off x="2692398" y="3848669"/>
            <a:ext cx="6815669" cy="1129730"/>
          </a:xfrm>
        </p:spPr>
        <p:txBody>
          <a:bodyPr>
            <a:normAutofit fontScale="92500" lnSpcReduction="20000"/>
          </a:bodyPr>
          <a:lstStyle/>
          <a:p>
            <a:endParaRPr lang="it-IT" dirty="0"/>
          </a:p>
          <a:p>
            <a:pPr algn="r"/>
            <a:r>
              <a:rPr lang="it-IT" b="1" dirty="0"/>
              <a:t>A cura della classe III C - Rometta centro</a:t>
            </a:r>
          </a:p>
          <a:p>
            <a:pPr algn="r"/>
            <a:r>
              <a:rPr lang="it-IT" b="1" dirty="0"/>
              <a:t>Prof.ssa Stefania Impalà</a:t>
            </a:r>
          </a:p>
        </p:txBody>
      </p:sp>
    </p:spTree>
    <p:extLst>
      <p:ext uri="{BB962C8B-B14F-4D97-AF65-F5344CB8AC3E}">
        <p14:creationId xmlns:p14="http://schemas.microsoft.com/office/powerpoint/2010/main" val="1879719615"/>
      </p:ext>
    </p:extLst>
  </p:cSld>
  <p:clrMapOvr>
    <a:masterClrMapping/>
  </p:clrMapOvr>
  <mc:AlternateContent xmlns:mc="http://schemas.openxmlformats.org/markup-compatibility/2006" xmlns:p14="http://schemas.microsoft.com/office/powerpoint/2010/main">
    <mc:Choice Requires="p14">
      <p:transition spd="slow" p14:dur="800" advClick="0" advTm="6000">
        <p:circle/>
      </p:transition>
    </mc:Choice>
    <mc:Fallback xmlns="">
      <p:transition spd="slow" advClick="0" advTm="6000">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62619479-734F-451E-9C41-3B95A37C213E}"/>
              </a:ext>
            </a:extLst>
          </p:cNvPr>
          <p:cNvSpPr>
            <a:spLocks noGrp="1"/>
          </p:cNvSpPr>
          <p:nvPr>
            <p:ph idx="1"/>
          </p:nvPr>
        </p:nvSpPr>
        <p:spPr>
          <a:xfrm>
            <a:off x="1295401" y="2556932"/>
            <a:ext cx="9601196" cy="3542434"/>
          </a:xfrm>
        </p:spPr>
        <p:txBody>
          <a:bodyPr>
            <a:normAutofit fontScale="92500" lnSpcReduction="20000"/>
          </a:bodyPr>
          <a:lstStyle/>
          <a:p>
            <a:pPr marL="0" indent="0" algn="just">
              <a:buNone/>
            </a:pPr>
            <a:r>
              <a:rPr lang="it-IT" b="1" dirty="0"/>
              <a:t>In occasione della giornata internazionale delle persone con disabilità noi alunni della III C, insieme alla nostra insegnante di Lettere, abbiamo avuto l’occasione di riflettere sul tema della disabilità. Abbiamo visionato delle testimonianze di ragazzi disabili che, con tenacia, coraggio e spirito combattivo, sono andati oltre i loro limiti fisici e non si sono arresi nonostante le grandi difficoltà incontrate lungo il loro percorso; inseguendo le loro passioni, sono diventati campioni nello sport e nella vita in generale e rappresentano per noi un esempio da seguire. Abbiamo compreso che la disabilità è una condizione che va compresa e sostenuta e che ai disabili non può essere negato il diritto di essere parte integrante della società in cui vivono. Ognuno di noi può dare il suo piccolo contributo affinché i disabili siano accolti, rispettati e aiutati.</a:t>
            </a:r>
          </a:p>
        </p:txBody>
      </p:sp>
      <p:pic>
        <p:nvPicPr>
          <p:cNvPr id="1030" name="Picture 6" descr="Comune di Gabicce Mare: Disabili">
            <a:extLst>
              <a:ext uri="{FF2B5EF4-FFF2-40B4-BE49-F238E27FC236}">
                <a16:creationId xmlns:a16="http://schemas.microsoft.com/office/drawing/2014/main" id="{536782F3-EA23-4787-A764-F18786AAD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2813" y="825309"/>
            <a:ext cx="4120842" cy="14668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È la Giornata Internazionale delle Persone con Disabilità">
            <a:extLst>
              <a:ext uri="{FF2B5EF4-FFF2-40B4-BE49-F238E27FC236}">
                <a16:creationId xmlns:a16="http://schemas.microsoft.com/office/drawing/2014/main" id="{694D8C68-AD27-4610-8B4A-605314C1FD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6096" y="758634"/>
            <a:ext cx="4239903"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382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45000">
        <p15:prstTrans prst="wind"/>
      </p:transition>
    </mc:Choice>
    <mc:Fallback xmlns="">
      <p:transition spd="slow" advClick="0"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6" presetClass="emph" presetSubtype="0" fill="hold" nodeType="withEffect">
                                  <p:stCondLst>
                                    <p:cond delay="0"/>
                                  </p:stCondLst>
                                  <p:childTnLst>
                                    <p:animEffect transition="out" filter="fade">
                                      <p:cBhvr>
                                        <p:cTn id="9" dur="500" tmFilter="0, 0; .2, .5; .8, .5; 1, 0"/>
                                        <p:tgtEl>
                                          <p:spTgt spid="1032"/>
                                        </p:tgtEl>
                                      </p:cBhvr>
                                    </p:animEffect>
                                    <p:animScale>
                                      <p:cBhvr>
                                        <p:cTn id="10" dur="250" autoRev="1" fill="hold"/>
                                        <p:tgtEl>
                                          <p:spTgt spid="1032"/>
                                        </p:tgtEl>
                                      </p:cBhvr>
                                      <p:by x="105000" y="105000"/>
                                    </p:animScale>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030"/>
                                        </p:tgtEl>
                                        <p:attrNameLst>
                                          <p:attrName>style.visibility</p:attrName>
                                        </p:attrNameLst>
                                      </p:cBhvr>
                                      <p:to>
                                        <p:strVal val="visible"/>
                                      </p:to>
                                    </p:set>
                                    <p:animEffect transition="in" filter="wipe(down)">
                                      <p:cBhvr>
                                        <p:cTn id="14"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42000"/>
            <a:lum/>
          </a:blip>
          <a:srcRect/>
          <a:stretch>
            <a:fillRect t="-5000" b="-5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07D2A85-CD45-4261-9A79-0086E084C7E2}"/>
              </a:ext>
            </a:extLst>
          </p:cNvPr>
          <p:cNvSpPr>
            <a:spLocks noGrp="1"/>
          </p:cNvSpPr>
          <p:nvPr>
            <p:ph type="title"/>
          </p:nvPr>
        </p:nvSpPr>
        <p:spPr>
          <a:xfrm>
            <a:off x="3192555" y="1223890"/>
            <a:ext cx="8367209" cy="1623580"/>
          </a:xfrm>
        </p:spPr>
        <p:txBody>
          <a:bodyPr>
            <a:normAutofit/>
          </a:bodyPr>
          <a:lstStyle/>
          <a:p>
            <a:r>
              <a:rPr lang="it-IT" sz="4400" b="1" dirty="0">
                <a:solidFill>
                  <a:schemeClr val="accent3">
                    <a:lumMod val="50000"/>
                  </a:schemeClr>
                </a:solidFill>
                <a:latin typeface="Segoe Print" panose="02000600000000000000" pitchFamily="2" charset="0"/>
              </a:rPr>
              <a:t>Ecco le nostre riflessioni e le nostre poesie…</a:t>
            </a:r>
          </a:p>
        </p:txBody>
      </p:sp>
    </p:spTree>
    <p:extLst>
      <p:ext uri="{BB962C8B-B14F-4D97-AF65-F5344CB8AC3E}">
        <p14:creationId xmlns:p14="http://schemas.microsoft.com/office/powerpoint/2010/main" val="41292548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8000">
        <p15:prstTrans prst="peelOff"/>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DA74395-9B48-4B47-AA3F-0357C1C13A72}"/>
              </a:ext>
            </a:extLst>
          </p:cNvPr>
          <p:cNvSpPr>
            <a:spLocks noGrp="1"/>
          </p:cNvSpPr>
          <p:nvPr>
            <p:ph type="title"/>
          </p:nvPr>
        </p:nvSpPr>
        <p:spPr>
          <a:xfrm>
            <a:off x="1295402" y="982132"/>
            <a:ext cx="9601196" cy="935567"/>
          </a:xfrm>
        </p:spPr>
        <p:txBody>
          <a:bodyPr>
            <a:normAutofit fontScale="90000"/>
          </a:bodyPr>
          <a:lstStyle/>
          <a:p>
            <a:r>
              <a:rPr lang="it-IT" b="1" dirty="0">
                <a:solidFill>
                  <a:srgbClr val="0070C0"/>
                </a:solidFill>
                <a:effectLst>
                  <a:outerShdw blurRad="38100" dist="38100" dir="2700000" algn="tl">
                    <a:srgbClr val="000000">
                      <a:alpha val="43137"/>
                    </a:srgbClr>
                  </a:outerShdw>
                </a:effectLst>
                <a:latin typeface="Segoe Print" panose="02000600000000000000" pitchFamily="2" charset="0"/>
              </a:rPr>
              <a:t>L’ARTE DELLA DISABILITÀ</a:t>
            </a:r>
            <a:br>
              <a:rPr lang="it-IT" b="1" dirty="0">
                <a:solidFill>
                  <a:srgbClr val="0070C0"/>
                </a:solidFill>
                <a:effectLst>
                  <a:outerShdw blurRad="38100" dist="38100" dir="2700000" algn="tl">
                    <a:srgbClr val="000000">
                      <a:alpha val="43137"/>
                    </a:srgbClr>
                  </a:outerShdw>
                </a:effectLst>
                <a:latin typeface="Segoe Print" panose="02000600000000000000" pitchFamily="2" charset="0"/>
              </a:rPr>
            </a:br>
            <a:endParaRPr lang="it-IT" b="1" dirty="0">
              <a:solidFill>
                <a:srgbClr val="0070C0"/>
              </a:solidFill>
              <a:effectLst>
                <a:outerShdw blurRad="38100" dist="38100" dir="2700000" algn="tl">
                  <a:srgbClr val="000000">
                    <a:alpha val="43137"/>
                  </a:srgbClr>
                </a:outerShdw>
              </a:effectLst>
            </a:endParaRPr>
          </a:p>
        </p:txBody>
      </p:sp>
      <p:sp>
        <p:nvSpPr>
          <p:cNvPr id="3" name="Segnaposto contenuto 2">
            <a:extLst>
              <a:ext uri="{FF2B5EF4-FFF2-40B4-BE49-F238E27FC236}">
                <a16:creationId xmlns:a16="http://schemas.microsoft.com/office/drawing/2014/main" id="{8BAA67B4-F02B-4C1B-9D72-FD10B2E379CF}"/>
              </a:ext>
            </a:extLst>
          </p:cNvPr>
          <p:cNvSpPr>
            <a:spLocks noGrp="1"/>
          </p:cNvSpPr>
          <p:nvPr>
            <p:ph sz="quarter" idx="13"/>
          </p:nvPr>
        </p:nvSpPr>
        <p:spPr>
          <a:xfrm>
            <a:off x="898646" y="1651379"/>
            <a:ext cx="10394707" cy="4385873"/>
          </a:xfrm>
        </p:spPr>
        <p:txBody>
          <a:bodyPr numCol="2">
            <a:normAutofit fontScale="92500" lnSpcReduction="10000"/>
          </a:bodyPr>
          <a:lstStyle/>
          <a:p>
            <a:pPr marL="0" indent="0">
              <a:lnSpc>
                <a:spcPct val="110000"/>
              </a:lnSpc>
              <a:buNone/>
            </a:pPr>
            <a:r>
              <a:rPr lang="it-IT" dirty="0">
                <a:solidFill>
                  <a:srgbClr val="0070C0"/>
                </a:solidFill>
                <a:effectLst>
                  <a:outerShdw blurRad="38100" dist="38100" dir="2700000" algn="tl">
                    <a:srgbClr val="000000">
                      <a:alpha val="43137"/>
                    </a:srgbClr>
                  </a:outerShdw>
                </a:effectLst>
                <a:latin typeface="Segoe Print" panose="02000600000000000000" pitchFamily="2" charset="0"/>
              </a:rPr>
              <a:t>I</a:t>
            </a:r>
            <a:r>
              <a:rPr lang="it-IT" i="0" dirty="0">
                <a:solidFill>
                  <a:srgbClr val="0070C0"/>
                </a:solidFill>
                <a:effectLst>
                  <a:outerShdw blurRad="38100" dist="38100" dir="2700000" algn="tl">
                    <a:srgbClr val="000000">
                      <a:alpha val="43137"/>
                    </a:srgbClr>
                  </a:outerShdw>
                </a:effectLst>
                <a:latin typeface="Segoe Print" panose="02000600000000000000" pitchFamily="2" charset="0"/>
              </a:rPr>
              <a:t>l 3 dicembre è il giorno della disabilità,</a:t>
            </a: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r>
              <a:rPr lang="it-IT" i="0" dirty="0">
                <a:solidFill>
                  <a:srgbClr val="0070C0"/>
                </a:solidFill>
                <a:effectLst>
                  <a:outerShdw blurRad="38100" dist="38100" dir="2700000" algn="tl">
                    <a:srgbClr val="000000">
                      <a:alpha val="43137"/>
                    </a:srgbClr>
                  </a:outerShdw>
                </a:effectLst>
                <a:latin typeface="Segoe Print" panose="02000600000000000000" pitchFamily="2" charset="0"/>
              </a:rPr>
              <a:t>giorno per </a:t>
            </a:r>
            <a:r>
              <a:rPr lang="it-IT" dirty="0">
                <a:solidFill>
                  <a:srgbClr val="0070C0"/>
                </a:solidFill>
                <a:effectLst>
                  <a:outerShdw blurRad="38100" dist="38100" dir="2700000" algn="tl">
                    <a:srgbClr val="000000">
                      <a:alpha val="43137"/>
                    </a:srgbClr>
                  </a:outerShdw>
                </a:effectLst>
                <a:latin typeface="Segoe Print" panose="02000600000000000000" pitchFamily="2" charset="0"/>
              </a:rPr>
              <a:t>ricordare che dobbiamo sempre rispettare e mai discriminare.</a:t>
            </a: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r>
              <a:rPr lang="it-IT" i="0" dirty="0">
                <a:solidFill>
                  <a:srgbClr val="0070C0"/>
                </a:solidFill>
                <a:effectLst>
                  <a:outerShdw blurRad="38100" dist="38100" dir="2700000" algn="tl">
                    <a:srgbClr val="000000">
                      <a:alpha val="43137"/>
                    </a:srgbClr>
                  </a:outerShdw>
                </a:effectLst>
                <a:latin typeface="Segoe Print" panose="02000600000000000000" pitchFamily="2" charset="0"/>
              </a:rPr>
              <a:t>Abbiamo tutti una dignità</a:t>
            </a: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r>
              <a:rPr lang="it-IT" dirty="0">
                <a:solidFill>
                  <a:srgbClr val="0070C0"/>
                </a:solidFill>
                <a:effectLst>
                  <a:outerShdw blurRad="38100" dist="38100" dir="2700000" algn="tl">
                    <a:srgbClr val="000000">
                      <a:alpha val="43137"/>
                    </a:srgbClr>
                  </a:outerShdw>
                </a:effectLst>
                <a:latin typeface="Segoe Print" panose="02000600000000000000" pitchFamily="2" charset="0"/>
              </a:rPr>
              <a:t>e ciò non dipende dalle singole abilità.</a:t>
            </a: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r>
              <a:rPr lang="it-IT" i="0" dirty="0">
                <a:solidFill>
                  <a:srgbClr val="0070C0"/>
                </a:solidFill>
                <a:effectLst>
                  <a:outerShdw blurRad="38100" dist="38100" dir="2700000" algn="tl">
                    <a:srgbClr val="000000">
                      <a:alpha val="43137"/>
                    </a:srgbClr>
                  </a:outerShdw>
                </a:effectLst>
                <a:latin typeface="Segoe Print" panose="02000600000000000000" pitchFamily="2" charset="0"/>
              </a:rPr>
              <a:t>La disabilità</a:t>
            </a:r>
            <a:r>
              <a:rPr lang="it-IT" dirty="0">
                <a:solidFill>
                  <a:srgbClr val="0070C0"/>
                </a:solidFill>
                <a:effectLst>
                  <a:outerShdw blurRad="38100" dist="38100" dir="2700000" algn="tl">
                    <a:srgbClr val="000000">
                      <a:alpha val="43137"/>
                    </a:srgbClr>
                  </a:outerShdw>
                </a:effectLst>
                <a:latin typeface="Segoe Print" panose="02000600000000000000" pitchFamily="2" charset="0"/>
              </a:rPr>
              <a:t> come</a:t>
            </a:r>
            <a:r>
              <a:rPr lang="it-IT" i="0" dirty="0">
                <a:solidFill>
                  <a:srgbClr val="0070C0"/>
                </a:solidFill>
                <a:effectLst>
                  <a:outerShdw blurRad="38100" dist="38100" dir="2700000" algn="tl">
                    <a:srgbClr val="000000">
                      <a:alpha val="43137"/>
                    </a:srgbClr>
                  </a:outerShdw>
                </a:effectLst>
                <a:latin typeface="Segoe Print" panose="02000600000000000000" pitchFamily="2" charset="0"/>
              </a:rPr>
              <a:t> un difetto appare,</a:t>
            </a: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r>
              <a:rPr lang="it-IT" dirty="0">
                <a:solidFill>
                  <a:srgbClr val="0070C0"/>
                </a:solidFill>
                <a:effectLst>
                  <a:outerShdw blurRad="38100" dist="38100" dir="2700000" algn="tl">
                    <a:srgbClr val="000000">
                      <a:alpha val="43137"/>
                    </a:srgbClr>
                  </a:outerShdw>
                </a:effectLst>
                <a:latin typeface="Segoe Print" panose="02000600000000000000" pitchFamily="2" charset="0"/>
              </a:rPr>
              <a:t>invece è</a:t>
            </a:r>
            <a:r>
              <a:rPr lang="it-IT" i="0" dirty="0">
                <a:solidFill>
                  <a:srgbClr val="0070C0"/>
                </a:solidFill>
                <a:effectLst>
                  <a:outerShdw blurRad="38100" dist="38100" dir="2700000" algn="tl">
                    <a:srgbClr val="000000">
                      <a:alpha val="43137"/>
                    </a:srgbClr>
                  </a:outerShdw>
                </a:effectLst>
                <a:latin typeface="Segoe Print" panose="02000600000000000000" pitchFamily="2" charset="0"/>
              </a:rPr>
              <a:t> un arte da </a:t>
            </a:r>
            <a:r>
              <a:rPr lang="it-IT" dirty="0">
                <a:solidFill>
                  <a:srgbClr val="0070C0"/>
                </a:solidFill>
                <a:effectLst>
                  <a:outerShdw blurRad="38100" dist="38100" dir="2700000" algn="tl">
                    <a:srgbClr val="000000">
                      <a:alpha val="43137"/>
                    </a:srgbClr>
                  </a:outerShdw>
                </a:effectLst>
                <a:latin typeface="Segoe Print" panose="02000600000000000000" pitchFamily="2" charset="0"/>
              </a:rPr>
              <a:t>proteggere e valorizzare.</a:t>
            </a: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r>
              <a:rPr lang="it-IT" dirty="0">
                <a:solidFill>
                  <a:srgbClr val="0070C0"/>
                </a:solidFill>
                <a:effectLst>
                  <a:outerShdw blurRad="38100" dist="38100" dir="2700000" algn="tl">
                    <a:srgbClr val="000000">
                      <a:alpha val="43137"/>
                    </a:srgbClr>
                  </a:outerShdw>
                </a:effectLst>
                <a:latin typeface="Segoe Print" panose="02000600000000000000" pitchFamily="2" charset="0"/>
              </a:rPr>
              <a:t>Se si è da soli il peso è più gravoso, un po’ di meno se provi ad essere generoso.</a:t>
            </a:r>
          </a:p>
          <a:p>
            <a:pPr marL="0" indent="0">
              <a:lnSpc>
                <a:spcPct val="110000"/>
              </a:lnSpc>
              <a:buNone/>
            </a:pPr>
            <a:r>
              <a:rPr lang="it-IT" dirty="0">
                <a:solidFill>
                  <a:srgbClr val="0070C0"/>
                </a:solidFill>
                <a:effectLst>
                  <a:outerShdw blurRad="38100" dist="38100" dir="2700000" algn="tl">
                    <a:srgbClr val="000000">
                      <a:alpha val="43137"/>
                    </a:srgbClr>
                  </a:outerShdw>
                </a:effectLst>
                <a:latin typeface="Segoe Print" panose="02000600000000000000" pitchFamily="2" charset="0"/>
              </a:rPr>
              <a:t>Un disabile si può aiutare in tanti modi, con gesti semplici e i dovuti modi. </a:t>
            </a:r>
          </a:p>
          <a:p>
            <a:pPr marL="0" indent="0">
              <a:lnSpc>
                <a:spcPct val="110000"/>
              </a:lnSpc>
              <a:buNone/>
            </a:pPr>
            <a:r>
              <a:rPr lang="it-IT" dirty="0">
                <a:solidFill>
                  <a:srgbClr val="0070C0"/>
                </a:solidFill>
                <a:effectLst>
                  <a:outerShdw blurRad="38100" dist="38100" dir="2700000" algn="tl">
                    <a:srgbClr val="000000">
                      <a:alpha val="43137"/>
                    </a:srgbClr>
                  </a:outerShdw>
                </a:effectLst>
                <a:latin typeface="Segoe Print" panose="02000600000000000000" pitchFamily="2" charset="0"/>
              </a:rPr>
              <a:t>Mettiamo tutti cuore, attenzione e sensibilità per donare loro un pizzico di normalità.</a:t>
            </a:r>
          </a:p>
          <a:p>
            <a:pPr marL="0" indent="0">
              <a:buNone/>
            </a:pPr>
            <a:br>
              <a:rPr lang="it-IT" dirty="0">
                <a:solidFill>
                  <a:srgbClr val="0070C0"/>
                </a:solidFill>
                <a:effectLst>
                  <a:outerShdw blurRad="38100" dist="38100" dir="2700000" algn="tl">
                    <a:srgbClr val="000000">
                      <a:alpha val="43137"/>
                    </a:srgbClr>
                  </a:outerShdw>
                </a:effectLst>
                <a:latin typeface="Segoe Print" panose="02000600000000000000" pitchFamily="2" charset="0"/>
              </a:rPr>
            </a:br>
            <a:endParaRPr lang="it-IT" dirty="0">
              <a:solidFill>
                <a:srgbClr val="0070C0"/>
              </a:solidFill>
              <a:effectLst>
                <a:outerShdw blurRad="38100" dist="38100" dir="2700000" algn="tl">
                  <a:srgbClr val="000000">
                    <a:alpha val="43137"/>
                  </a:srgbClr>
                </a:outerShdw>
              </a:effectLst>
              <a:latin typeface="Segoe Print" panose="02000600000000000000" pitchFamily="2" charset="0"/>
            </a:endParaRPr>
          </a:p>
        </p:txBody>
      </p:sp>
    </p:spTree>
    <p:extLst>
      <p:ext uri="{BB962C8B-B14F-4D97-AF65-F5344CB8AC3E}">
        <p14:creationId xmlns:p14="http://schemas.microsoft.com/office/powerpoint/2010/main" val="4184803643"/>
      </p:ext>
    </p:extLst>
  </p:cSld>
  <p:clrMapOvr>
    <a:masterClrMapping/>
  </p:clrMapOvr>
  <mc:AlternateContent xmlns:mc="http://schemas.openxmlformats.org/markup-compatibility/2006" xmlns:p14="http://schemas.microsoft.com/office/powerpoint/2010/main">
    <mc:Choice Requires="p14">
      <p:transition spd="slow" p14:dur="1250" advClick="0" advTm="40000">
        <p14:switch dir="r"/>
      </p:transition>
    </mc:Choice>
    <mc:Fallback xmlns="">
      <p:transition spd="slow" advClick="0" advTm="4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0CD238A-B36F-41F4-B536-64D479404BCE}"/>
              </a:ext>
            </a:extLst>
          </p:cNvPr>
          <p:cNvSpPr>
            <a:spLocks noGrp="1"/>
          </p:cNvSpPr>
          <p:nvPr>
            <p:ph sz="quarter" idx="13"/>
          </p:nvPr>
        </p:nvSpPr>
        <p:spPr>
          <a:xfrm>
            <a:off x="804233" y="1188066"/>
            <a:ext cx="5053818" cy="3311189"/>
          </a:xfrm>
        </p:spPr>
        <p:txBody>
          <a:bodyPr>
            <a:normAutofit fontScale="92500" lnSpcReduction="10000"/>
          </a:bodyPr>
          <a:lstStyle/>
          <a:p>
            <a:pPr marL="0" indent="0" algn="ctr">
              <a:buNone/>
            </a:pPr>
            <a:r>
              <a:rPr lang="it-IT" sz="3200" b="1" dirty="0">
                <a:latin typeface="Segoe Print" panose="02000600000000000000" pitchFamily="2" charset="0"/>
              </a:rPr>
              <a:t>Essere disabili non significa essere diversi o inferiori agli altri.</a:t>
            </a:r>
          </a:p>
          <a:p>
            <a:pPr marL="0" indent="0" algn="ctr">
              <a:buNone/>
            </a:pPr>
            <a:r>
              <a:rPr lang="it-IT" sz="3200" b="1" dirty="0">
                <a:latin typeface="Segoe Print" panose="02000600000000000000" pitchFamily="2" charset="0"/>
              </a:rPr>
              <a:t> Il disabile è più che abile nel saper affrontare le sfide che la disabilità presenta.</a:t>
            </a:r>
          </a:p>
        </p:txBody>
      </p:sp>
      <p:pic>
        <p:nvPicPr>
          <p:cNvPr id="6" name="Segnaposto contenuto 5">
            <a:extLst>
              <a:ext uri="{FF2B5EF4-FFF2-40B4-BE49-F238E27FC236}">
                <a16:creationId xmlns:a16="http://schemas.microsoft.com/office/drawing/2014/main" id="{6F91A449-7448-4418-BA3C-D31EE213B09B}"/>
              </a:ext>
            </a:extLst>
          </p:cNvPr>
          <p:cNvPicPr>
            <a:picLocks noGrp="1" noChangeAspect="1"/>
          </p:cNvPicPr>
          <p:nvPr>
            <p:ph sz="quarter" idx="14"/>
          </p:nvPr>
        </p:nvPicPr>
        <p:blipFill>
          <a:blip r:embed="rId2">
            <a:extLst>
              <a:ext uri="{28A0092B-C50C-407E-A947-70E740481C1C}">
                <a14:useLocalDpi xmlns:a14="http://schemas.microsoft.com/office/drawing/2010/main" val="0"/>
              </a:ext>
            </a:extLst>
          </a:blip>
          <a:stretch>
            <a:fillRect/>
          </a:stretch>
        </p:blipFill>
        <p:spPr>
          <a:xfrm>
            <a:off x="6096000" y="2637039"/>
            <a:ext cx="5291767" cy="3311188"/>
          </a:xfrm>
        </p:spPr>
      </p:pic>
    </p:spTree>
    <p:extLst>
      <p:ext uri="{BB962C8B-B14F-4D97-AF65-F5344CB8AC3E}">
        <p14:creationId xmlns:p14="http://schemas.microsoft.com/office/powerpoint/2010/main" val="2467552979"/>
      </p:ext>
    </p:extLst>
  </p:cSld>
  <p:clrMapOvr>
    <a:masterClrMapping/>
  </p:clrMapOvr>
  <mc:AlternateContent xmlns:mc="http://schemas.openxmlformats.org/markup-compatibility/2006" xmlns:p14="http://schemas.microsoft.com/office/powerpoint/2010/main">
    <mc:Choice Requires="p14">
      <p:transition spd="slow" p14:dur="1600" advClick="0" advTm="14000">
        <p14:prism isInverted="1"/>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50320D88-11F7-4A45-B64E-32B932823D34}"/>
              </a:ext>
            </a:extLst>
          </p:cNvPr>
          <p:cNvSpPr>
            <a:spLocks noGrp="1"/>
          </p:cNvSpPr>
          <p:nvPr>
            <p:ph sz="quarter" idx="13"/>
          </p:nvPr>
        </p:nvSpPr>
        <p:spPr>
          <a:xfrm>
            <a:off x="1027465" y="3736200"/>
            <a:ext cx="10137069" cy="2139668"/>
          </a:xfrm>
        </p:spPr>
        <p:txBody>
          <a:bodyPr>
            <a:normAutofit/>
          </a:bodyPr>
          <a:lstStyle/>
          <a:p>
            <a:pPr marL="0" indent="0" algn="ctr">
              <a:buNone/>
            </a:pPr>
            <a:r>
              <a:rPr lang="it-IT" b="1" dirty="0">
                <a:effectLst>
                  <a:outerShdw blurRad="38100" dist="38100" dir="2700000" algn="tl">
                    <a:srgbClr val="000000">
                      <a:alpha val="43137"/>
                    </a:srgbClr>
                  </a:outerShdw>
                </a:effectLst>
                <a:latin typeface="Segoe Print" panose="02000600000000000000" pitchFamily="2" charset="0"/>
              </a:rPr>
              <a:t>Chi è disabile non ha niente di meno rispetto a chiunque altro. </a:t>
            </a:r>
          </a:p>
          <a:p>
            <a:pPr marL="0" indent="0" algn="ctr">
              <a:buNone/>
            </a:pPr>
            <a:r>
              <a:rPr lang="it-IT" b="1" dirty="0">
                <a:effectLst>
                  <a:outerShdw blurRad="38100" dist="38100" dir="2700000" algn="tl">
                    <a:srgbClr val="000000">
                      <a:alpha val="43137"/>
                    </a:srgbClr>
                  </a:outerShdw>
                </a:effectLst>
                <a:latin typeface="Segoe Print" panose="02000600000000000000" pitchFamily="2" charset="0"/>
              </a:rPr>
              <a:t>Non è giusto prendere in giro i disabili anzi, dobbiamo aiutarli e rispettarli perché la disabilità è una malattia </a:t>
            </a:r>
          </a:p>
          <a:p>
            <a:pPr marL="0" indent="0" algn="ctr">
              <a:buNone/>
            </a:pPr>
            <a:r>
              <a:rPr lang="it-IT" b="1" dirty="0">
                <a:effectLst>
                  <a:outerShdw blurRad="38100" dist="38100" dir="2700000" algn="tl">
                    <a:srgbClr val="000000">
                      <a:alpha val="43137"/>
                    </a:srgbClr>
                  </a:outerShdw>
                </a:effectLst>
                <a:latin typeface="Segoe Print" panose="02000600000000000000" pitchFamily="2" charset="0"/>
              </a:rPr>
              <a:t>e non si sceglie di essere malati.</a:t>
            </a:r>
            <a:r>
              <a:rPr lang="it-IT" dirty="0">
                <a:latin typeface="Segoe Print" panose="02000600000000000000" pitchFamily="2" charset="0"/>
              </a:rPr>
              <a:t> </a:t>
            </a:r>
          </a:p>
          <a:p>
            <a:pPr marL="0" indent="0">
              <a:buNone/>
            </a:pPr>
            <a:endParaRPr lang="it-IT" dirty="0"/>
          </a:p>
          <a:p>
            <a:endParaRPr lang="it-IT" dirty="0"/>
          </a:p>
        </p:txBody>
      </p:sp>
      <p:pic>
        <p:nvPicPr>
          <p:cNvPr id="5" name="Immagine 4">
            <a:extLst>
              <a:ext uri="{FF2B5EF4-FFF2-40B4-BE49-F238E27FC236}">
                <a16:creationId xmlns:a16="http://schemas.microsoft.com/office/drawing/2014/main" id="{D4C112AB-3276-48A0-AC95-4C55127C49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0412" y="757989"/>
            <a:ext cx="6123587" cy="2671011"/>
          </a:xfrm>
          <a:prstGeom prst="rect">
            <a:avLst/>
          </a:prstGeom>
        </p:spPr>
      </p:pic>
    </p:spTree>
    <p:extLst>
      <p:ext uri="{BB962C8B-B14F-4D97-AF65-F5344CB8AC3E}">
        <p14:creationId xmlns:p14="http://schemas.microsoft.com/office/powerpoint/2010/main" val="2423268942"/>
      </p:ext>
    </p:extLst>
  </p:cSld>
  <p:clrMapOvr>
    <a:masterClrMapping/>
  </p:clrMapOvr>
  <p:transition spd="slow" advClick="0" advTm="16000">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8A0CA4C-9795-49E2-92CD-B248758C684A}"/>
              </a:ext>
            </a:extLst>
          </p:cNvPr>
          <p:cNvSpPr>
            <a:spLocks noGrp="1"/>
          </p:cNvSpPr>
          <p:nvPr>
            <p:ph sz="quarter" idx="13"/>
          </p:nvPr>
        </p:nvSpPr>
        <p:spPr/>
        <p:txBody>
          <a:bodyPr>
            <a:normAutofit lnSpcReduction="10000"/>
          </a:bodyPr>
          <a:lstStyle/>
          <a:p>
            <a:pPr marL="0" indent="0" algn="ctr">
              <a:lnSpc>
                <a:spcPct val="150000"/>
              </a:lnSpc>
              <a:buNone/>
            </a:pPr>
            <a:r>
              <a:rPr lang="it-IT" sz="3600" b="1" i="0" dirty="0">
                <a:solidFill>
                  <a:srgbClr val="0070C0"/>
                </a:solidFill>
                <a:effectLst/>
                <a:latin typeface="Segoe Print" panose="02000600000000000000" pitchFamily="2" charset="0"/>
              </a:rPr>
              <a:t>Non è disabile chi non usa le gambe ma chi non usa il cervello…</a:t>
            </a:r>
          </a:p>
          <a:p>
            <a:pPr marL="0" indent="0">
              <a:buNone/>
            </a:pPr>
            <a:endParaRPr lang="it-IT" dirty="0"/>
          </a:p>
        </p:txBody>
      </p:sp>
      <p:pic>
        <p:nvPicPr>
          <p:cNvPr id="6" name="Segnaposto contenuto 5">
            <a:extLst>
              <a:ext uri="{FF2B5EF4-FFF2-40B4-BE49-F238E27FC236}">
                <a16:creationId xmlns:a16="http://schemas.microsoft.com/office/drawing/2014/main" id="{CFBABC8E-90EE-47D2-A3CA-B50954189453}"/>
              </a:ext>
            </a:extLst>
          </p:cNvPr>
          <p:cNvPicPr>
            <a:picLocks noGrp="1" noChangeAspect="1"/>
          </p:cNvPicPr>
          <p:nvPr>
            <p:ph sz="quarter" idx="14"/>
          </p:nvPr>
        </p:nvPicPr>
        <p:blipFill>
          <a:blip r:embed="rId2">
            <a:extLst>
              <a:ext uri="{28A0092B-C50C-407E-A947-70E740481C1C}">
                <a14:useLocalDpi xmlns:a14="http://schemas.microsoft.com/office/drawing/2010/main" val="0"/>
              </a:ext>
            </a:extLst>
          </a:blip>
          <a:stretch>
            <a:fillRect/>
          </a:stretch>
        </p:blipFill>
        <p:spPr>
          <a:xfrm>
            <a:off x="6417488" y="1448972"/>
            <a:ext cx="4699525" cy="4317028"/>
          </a:xfrm>
        </p:spPr>
      </p:pic>
    </p:spTree>
    <p:extLst>
      <p:ext uri="{BB962C8B-B14F-4D97-AF65-F5344CB8AC3E}">
        <p14:creationId xmlns:p14="http://schemas.microsoft.com/office/powerpoint/2010/main" val="42879628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5000">
        <p15:prstTrans prst="fallOver"/>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32" presetClass="emph" presetSubtype="0" fill="hold" nodeType="clickEffect">
                                  <p:stCondLst>
                                    <p:cond delay="0"/>
                                  </p:stCondLst>
                                  <p:childTnLst>
                                    <p:animRot by="120000">
                                      <p:cBhvr>
                                        <p:cTn id="10" dur="100" fill="hold">
                                          <p:stCondLst>
                                            <p:cond delay="0"/>
                                          </p:stCondLst>
                                        </p:cTn>
                                        <p:tgtEl>
                                          <p:spTgt spid="6"/>
                                        </p:tgtEl>
                                        <p:attrNameLst>
                                          <p:attrName>r</p:attrName>
                                        </p:attrNameLst>
                                      </p:cBhvr>
                                    </p:animRot>
                                    <p:animRot by="-240000">
                                      <p:cBhvr>
                                        <p:cTn id="11" dur="200" fill="hold">
                                          <p:stCondLst>
                                            <p:cond delay="200"/>
                                          </p:stCondLst>
                                        </p:cTn>
                                        <p:tgtEl>
                                          <p:spTgt spid="6"/>
                                        </p:tgtEl>
                                        <p:attrNameLst>
                                          <p:attrName>r</p:attrName>
                                        </p:attrNameLst>
                                      </p:cBhvr>
                                    </p:animRot>
                                    <p:animRot by="240000">
                                      <p:cBhvr>
                                        <p:cTn id="12" dur="200" fill="hold">
                                          <p:stCondLst>
                                            <p:cond delay="400"/>
                                          </p:stCondLst>
                                        </p:cTn>
                                        <p:tgtEl>
                                          <p:spTgt spid="6"/>
                                        </p:tgtEl>
                                        <p:attrNameLst>
                                          <p:attrName>r</p:attrName>
                                        </p:attrNameLst>
                                      </p:cBhvr>
                                    </p:animRot>
                                    <p:animRot by="-240000">
                                      <p:cBhvr>
                                        <p:cTn id="13" dur="200" fill="hold">
                                          <p:stCondLst>
                                            <p:cond delay="600"/>
                                          </p:stCondLst>
                                        </p:cTn>
                                        <p:tgtEl>
                                          <p:spTgt spid="6"/>
                                        </p:tgtEl>
                                        <p:attrNameLst>
                                          <p:attrName>r</p:attrName>
                                        </p:attrNameLst>
                                      </p:cBhvr>
                                    </p:animRot>
                                    <p:animRot by="120000">
                                      <p:cBhvr>
                                        <p:cTn id="14"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74F8B6F-2BC7-4869-BC23-0BDD50ED27EB}"/>
              </a:ext>
            </a:extLst>
          </p:cNvPr>
          <p:cNvSpPr>
            <a:spLocks noGrp="1"/>
          </p:cNvSpPr>
          <p:nvPr>
            <p:ph sz="quarter" idx="13"/>
          </p:nvPr>
        </p:nvSpPr>
        <p:spPr>
          <a:xfrm>
            <a:off x="6098540" y="2149216"/>
            <a:ext cx="5184140" cy="2410654"/>
          </a:xfrm>
        </p:spPr>
        <p:txBody>
          <a:bodyPr>
            <a:normAutofit/>
          </a:bodyPr>
          <a:lstStyle/>
          <a:p>
            <a:pPr marL="0" indent="0" algn="ctr">
              <a:buNone/>
            </a:pPr>
            <a:endParaRPr lang="it-IT" sz="2800" dirty="0">
              <a:effectLst>
                <a:outerShdw blurRad="38100" dist="38100" dir="2700000" algn="tl">
                  <a:srgbClr val="000000">
                    <a:alpha val="43137"/>
                  </a:srgbClr>
                </a:outerShdw>
              </a:effectLst>
              <a:latin typeface="Segoe Print" panose="02000600000000000000" pitchFamily="2" charset="0"/>
            </a:endParaRPr>
          </a:p>
          <a:p>
            <a:pPr marL="0" indent="0" algn="ctr">
              <a:buNone/>
            </a:pPr>
            <a:r>
              <a:rPr lang="it-IT" sz="2800" b="1" dirty="0">
                <a:effectLst>
                  <a:outerShdw blurRad="38100" dist="38100" dir="2700000" algn="tl">
                    <a:srgbClr val="000000">
                      <a:alpha val="43137"/>
                    </a:srgbClr>
                  </a:outerShdw>
                </a:effectLst>
                <a:latin typeface="Segoe Print" panose="02000600000000000000" pitchFamily="2" charset="0"/>
              </a:rPr>
              <a:t>La disabilità è negli occhi </a:t>
            </a:r>
          </a:p>
          <a:p>
            <a:pPr marL="0" indent="0" algn="ctr">
              <a:buNone/>
            </a:pPr>
            <a:r>
              <a:rPr lang="it-IT" sz="2800" b="1" dirty="0">
                <a:effectLst>
                  <a:outerShdw blurRad="38100" dist="38100" dir="2700000" algn="tl">
                    <a:srgbClr val="000000">
                      <a:alpha val="43137"/>
                    </a:srgbClr>
                  </a:outerShdw>
                </a:effectLst>
                <a:latin typeface="Segoe Print" panose="02000600000000000000" pitchFamily="2" charset="0"/>
              </a:rPr>
              <a:t>di chi la guarda</a:t>
            </a:r>
          </a:p>
          <a:p>
            <a:endParaRPr lang="it-IT" sz="2800" dirty="0"/>
          </a:p>
        </p:txBody>
      </p:sp>
      <p:pic>
        <p:nvPicPr>
          <p:cNvPr id="5" name="Immagine 4">
            <a:extLst>
              <a:ext uri="{FF2B5EF4-FFF2-40B4-BE49-F238E27FC236}">
                <a16:creationId xmlns:a16="http://schemas.microsoft.com/office/drawing/2014/main" id="{58EEA3AE-1E10-4E8F-BF3D-2F74BB9EA5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320" y="1625600"/>
            <a:ext cx="4904740" cy="3457887"/>
          </a:xfrm>
          <a:prstGeom prst="rect">
            <a:avLst/>
          </a:prstGeom>
        </p:spPr>
      </p:pic>
    </p:spTree>
    <p:extLst>
      <p:ext uri="{BB962C8B-B14F-4D97-AF65-F5344CB8AC3E}">
        <p14:creationId xmlns:p14="http://schemas.microsoft.com/office/powerpoint/2010/main" val="61006456"/>
      </p:ext>
    </p:extLst>
  </p:cSld>
  <p:clrMapOvr>
    <a:masterClrMapping/>
  </p:clrMapOvr>
  <mc:AlternateContent xmlns:mc="http://schemas.openxmlformats.org/markup-compatibility/2006" xmlns:p14="http://schemas.microsoft.com/office/powerpoint/2010/main">
    <mc:Choice Requires="p14">
      <p:transition p14:dur="100" advClick="0" advTm="11000">
        <p:cut/>
      </p:transition>
    </mc:Choice>
    <mc:Fallback xmlns="">
      <p:transition advClick="0" advTm="11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1" end="1"/>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1D7B17E-2084-41DE-91B9-BDD39B265D89}"/>
              </a:ext>
            </a:extLst>
          </p:cNvPr>
          <p:cNvSpPr>
            <a:spLocks noGrp="1"/>
          </p:cNvSpPr>
          <p:nvPr>
            <p:ph sz="quarter" idx="13"/>
          </p:nvPr>
        </p:nvSpPr>
        <p:spPr>
          <a:xfrm>
            <a:off x="685800" y="1103089"/>
            <a:ext cx="5410200" cy="4889747"/>
          </a:xfrm>
        </p:spPr>
        <p:txBody>
          <a:bodyPr>
            <a:normAutofit/>
          </a:bodyPr>
          <a:lstStyle/>
          <a:p>
            <a:pPr marL="0" indent="0" algn="ctr">
              <a:buNone/>
            </a:pPr>
            <a:r>
              <a:rPr lang="it-IT" b="1" dirty="0">
                <a:solidFill>
                  <a:srgbClr val="3C4043"/>
                </a:solidFill>
                <a:effectLst>
                  <a:outerShdw blurRad="38100" dist="38100" dir="2700000" algn="tl">
                    <a:srgbClr val="000000">
                      <a:alpha val="43137"/>
                    </a:srgbClr>
                  </a:outerShdw>
                </a:effectLst>
                <a:latin typeface="Segoe Print" panose="02000600000000000000" pitchFamily="2" charset="0"/>
              </a:rPr>
              <a:t>L'unica disabilità nella vita è il cattivo atteggiamento. Disabilità vuol dire unicità, perché ogni essere umano è unico e deve essere accolto con rispetto. È la diversità a renderli speciali e i disabili hanno tanto da insegnarci perché hanno sempre un sorriso stampato in faccia. Noi dobbiamo tendere loro sempre la mano, sostenerli, comprenderli, aiutarli con dignità.</a:t>
            </a:r>
          </a:p>
        </p:txBody>
      </p:sp>
      <p:pic>
        <p:nvPicPr>
          <p:cNvPr id="8" name="Segnaposto contenuto 7">
            <a:extLst>
              <a:ext uri="{FF2B5EF4-FFF2-40B4-BE49-F238E27FC236}">
                <a16:creationId xmlns:a16="http://schemas.microsoft.com/office/drawing/2014/main" id="{A72F7AF8-3184-45E8-9C65-ADC2FD1EA660}"/>
              </a:ext>
            </a:extLst>
          </p:cNvPr>
          <p:cNvPicPr>
            <a:picLocks noGrp="1" noChangeAspect="1"/>
          </p:cNvPicPr>
          <p:nvPr>
            <p:ph sz="quarter" idx="14"/>
          </p:nvPr>
        </p:nvPicPr>
        <p:blipFill>
          <a:blip r:embed="rId2">
            <a:extLst>
              <a:ext uri="{28A0092B-C50C-407E-A947-70E740481C1C}">
                <a14:useLocalDpi xmlns:a14="http://schemas.microsoft.com/office/drawing/2010/main" val="0"/>
              </a:ext>
            </a:extLst>
          </a:blip>
          <a:stretch>
            <a:fillRect/>
          </a:stretch>
        </p:blipFill>
        <p:spPr>
          <a:xfrm>
            <a:off x="6613821" y="1237958"/>
            <a:ext cx="4892379" cy="3847172"/>
          </a:xfrm>
        </p:spPr>
      </p:pic>
    </p:spTree>
    <p:extLst>
      <p:ext uri="{BB962C8B-B14F-4D97-AF65-F5344CB8AC3E}">
        <p14:creationId xmlns:p14="http://schemas.microsoft.com/office/powerpoint/2010/main" val="2682985124"/>
      </p:ext>
    </p:extLst>
  </p:cSld>
  <p:clrMapOvr>
    <a:masterClrMapping/>
  </p:clrMapOvr>
  <mc:AlternateContent xmlns:mc="http://schemas.openxmlformats.org/markup-compatibility/2006" xmlns:p14="http://schemas.microsoft.com/office/powerpoint/2010/main">
    <mc:Choice Requires="p14">
      <p:transition spd="slow" p14:dur="1400" advClick="0" advTm="25000">
        <p14:ripple/>
      </p:transition>
    </mc:Choice>
    <mc:Fallback xmlns="">
      <p:transition spd="slow" advClick="0" advTm="25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F9855EE-F112-4161-8344-654888A72B51}"/>
              </a:ext>
            </a:extLst>
          </p:cNvPr>
          <p:cNvSpPr>
            <a:spLocks noGrp="1"/>
          </p:cNvSpPr>
          <p:nvPr>
            <p:ph sz="quarter" idx="13"/>
          </p:nvPr>
        </p:nvSpPr>
        <p:spPr>
          <a:xfrm>
            <a:off x="795527" y="938463"/>
            <a:ext cx="10287155" cy="2719138"/>
          </a:xfrm>
        </p:spPr>
        <p:txBody>
          <a:bodyPr>
            <a:normAutofit/>
          </a:bodyPr>
          <a:lstStyle/>
          <a:p>
            <a:pPr marL="0" indent="0" algn="ctr">
              <a:buNone/>
            </a:pPr>
            <a:endParaRPr lang="it-IT" b="1" dirty="0">
              <a:latin typeface="Segoe Print" panose="02000600000000000000" pitchFamily="2" charset="0"/>
            </a:endParaRPr>
          </a:p>
          <a:p>
            <a:pPr marL="0" indent="0" algn="ctr">
              <a:buNone/>
            </a:pPr>
            <a:r>
              <a:rPr lang="it-IT" sz="2800" b="1" dirty="0">
                <a:effectLst>
                  <a:outerShdw blurRad="38100" dist="38100" dir="2700000" algn="tl">
                    <a:srgbClr val="000000">
                      <a:alpha val="43137"/>
                    </a:srgbClr>
                  </a:outerShdw>
                </a:effectLst>
                <a:latin typeface="Segoe Print" panose="02000600000000000000" pitchFamily="2" charset="0"/>
              </a:rPr>
              <a:t>Per me siamo tutti uguali e bisogna sempre avere rispetto verso tutti. Anche chi ha malformazioni fisiche o mentali non deve essere mai discriminato ma difeso, aiutato e sostenuto.</a:t>
            </a:r>
          </a:p>
          <a:p>
            <a:endParaRPr lang="it-IT" dirty="0"/>
          </a:p>
        </p:txBody>
      </p:sp>
      <p:pic>
        <p:nvPicPr>
          <p:cNvPr id="5" name="Segnaposto contenuto 4">
            <a:extLst>
              <a:ext uri="{FF2B5EF4-FFF2-40B4-BE49-F238E27FC236}">
                <a16:creationId xmlns:a16="http://schemas.microsoft.com/office/drawing/2014/main" id="{89311A02-7C74-43F0-AF58-E3F2EA62E4F3}"/>
              </a:ext>
            </a:extLst>
          </p:cNvPr>
          <p:cNvPicPr>
            <a:picLocks noGrp="1" noChangeAspect="1"/>
          </p:cNvPicPr>
          <p:nvPr>
            <p:ph sz="quarter" idx="14"/>
          </p:nvPr>
        </p:nvPicPr>
        <p:blipFill>
          <a:blip r:embed="rId2"/>
          <a:stretch>
            <a:fillRect/>
          </a:stretch>
        </p:blipFill>
        <p:spPr>
          <a:xfrm>
            <a:off x="3560684" y="3293172"/>
            <a:ext cx="4647116" cy="2719138"/>
          </a:xfrm>
          <a:prstGeom prst="rect">
            <a:avLst/>
          </a:prstGeom>
        </p:spPr>
      </p:pic>
    </p:spTree>
    <p:extLst>
      <p:ext uri="{BB962C8B-B14F-4D97-AF65-F5344CB8AC3E}">
        <p14:creationId xmlns:p14="http://schemas.microsoft.com/office/powerpoint/2010/main" val="2234123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19000">
        <p15:prstTrans prst="origami"/>
      </p:transition>
    </mc:Choice>
    <mc:Fallback xmlns="">
      <p:transition spd="slow" advClick="0" advTm="1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6446DF63-A17A-48F0-B4F9-030B12A6D6B4}"/>
              </a:ext>
            </a:extLst>
          </p:cNvPr>
          <p:cNvSpPr>
            <a:spLocks noGrp="1"/>
          </p:cNvSpPr>
          <p:nvPr>
            <p:ph sz="quarter" idx="13"/>
          </p:nvPr>
        </p:nvSpPr>
        <p:spPr>
          <a:xfrm>
            <a:off x="1007286" y="1374598"/>
            <a:ext cx="5088714" cy="4108804"/>
          </a:xfrm>
        </p:spPr>
        <p:txBody>
          <a:bodyPr>
            <a:normAutofit/>
          </a:bodyPr>
          <a:lstStyle/>
          <a:p>
            <a:pPr marL="0" indent="0">
              <a:buNone/>
            </a:pPr>
            <a:r>
              <a:rPr lang="it-IT" b="1" i="0" dirty="0">
                <a:solidFill>
                  <a:srgbClr val="3C4043"/>
                </a:solidFill>
                <a:effectLst/>
                <a:latin typeface="Segoe Print" panose="02000600000000000000" pitchFamily="2" charset="0"/>
              </a:rPr>
              <a:t>La disabilità non è una coraggiosa lotta o il coraggio di affrontare le avversità. La disabilità è un'arte. È un modo ingegnoso di vivere. Molte volte il disabile è commiserato e con ciò discriminato proprio da quelli che hanno paura di riconoscersi in lui, direttamente o indirettamente.</a:t>
            </a:r>
            <a:endParaRPr lang="it-IT" b="1" dirty="0">
              <a:latin typeface="Segoe Print" panose="02000600000000000000" pitchFamily="2" charset="0"/>
            </a:endParaRPr>
          </a:p>
        </p:txBody>
      </p:sp>
      <p:pic>
        <p:nvPicPr>
          <p:cNvPr id="5" name="Segnaposto contenuto 4">
            <a:extLst>
              <a:ext uri="{FF2B5EF4-FFF2-40B4-BE49-F238E27FC236}">
                <a16:creationId xmlns:a16="http://schemas.microsoft.com/office/drawing/2014/main" id="{77303BC5-BC65-48A1-9D13-781819CBB7D4}"/>
              </a:ext>
            </a:extLst>
          </p:cNvPr>
          <p:cNvPicPr>
            <a:picLocks noGrp="1" noChangeAspect="1"/>
          </p:cNvPicPr>
          <p:nvPr>
            <p:ph sz="quarter" idx="14"/>
          </p:nvPr>
        </p:nvPicPr>
        <p:blipFill>
          <a:blip r:embed="rId2"/>
          <a:stretch>
            <a:fillRect/>
          </a:stretch>
        </p:blipFill>
        <p:spPr>
          <a:xfrm>
            <a:off x="6387117" y="1374599"/>
            <a:ext cx="4695566" cy="4519764"/>
          </a:xfrm>
          <a:prstGeom prst="rect">
            <a:avLst/>
          </a:prstGeom>
        </p:spPr>
      </p:pic>
    </p:spTree>
    <p:extLst>
      <p:ext uri="{BB962C8B-B14F-4D97-AF65-F5344CB8AC3E}">
        <p14:creationId xmlns:p14="http://schemas.microsoft.com/office/powerpoint/2010/main" val="1268927403"/>
      </p:ext>
    </p:extLst>
  </p:cSld>
  <p:clrMapOvr>
    <a:masterClrMapping/>
  </p:clrMapOvr>
  <mc:AlternateContent xmlns:mc="http://schemas.openxmlformats.org/markup-compatibility/2006" xmlns:p14="http://schemas.microsoft.com/office/powerpoint/2010/main">
    <mc:Choice Requires="p14">
      <p:transition spd="slow" p14:dur="1500" advClick="0" advTm="28000">
        <p:split orient="vert"/>
      </p:transition>
    </mc:Choice>
    <mc:Fallback xmlns="">
      <p:transition spd="slow" advClick="0" advTm="28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06C03FF3-920F-4834-94F1-929DDD94A38F}"/>
              </a:ext>
            </a:extLst>
          </p:cNvPr>
          <p:cNvSpPr>
            <a:spLocks noGrp="1"/>
          </p:cNvSpPr>
          <p:nvPr>
            <p:ph sz="quarter" idx="13"/>
          </p:nvPr>
        </p:nvSpPr>
        <p:spPr>
          <a:xfrm>
            <a:off x="876300" y="2063396"/>
            <a:ext cx="4898214" cy="3311189"/>
          </a:xfrm>
        </p:spPr>
        <p:txBody>
          <a:bodyPr>
            <a:normAutofit lnSpcReduction="10000"/>
          </a:bodyPr>
          <a:lstStyle/>
          <a:p>
            <a:pPr marL="0" indent="0" algn="ctr">
              <a:buNone/>
            </a:pPr>
            <a:r>
              <a:rPr lang="it-IT" sz="3600" b="1" dirty="0">
                <a:latin typeface="Segoe Print" panose="02000600000000000000" pitchFamily="2" charset="0"/>
              </a:rPr>
              <a:t>Essere speciali significa riuscire a far capire che il tuo punto debole diventa quello di cui vai più fiero. </a:t>
            </a:r>
          </a:p>
        </p:txBody>
      </p:sp>
      <p:pic>
        <p:nvPicPr>
          <p:cNvPr id="6" name="Segnaposto contenuto 5">
            <a:extLst>
              <a:ext uri="{FF2B5EF4-FFF2-40B4-BE49-F238E27FC236}">
                <a16:creationId xmlns:a16="http://schemas.microsoft.com/office/drawing/2014/main" id="{1F171291-71FF-4A47-BD37-FE9F6050A43C}"/>
              </a:ext>
            </a:extLst>
          </p:cNvPr>
          <p:cNvPicPr>
            <a:picLocks noGrp="1" noChangeAspect="1"/>
          </p:cNvPicPr>
          <p:nvPr>
            <p:ph sz="quarter" idx="14"/>
          </p:nvPr>
        </p:nvPicPr>
        <p:blipFill>
          <a:blip r:embed="rId2">
            <a:extLst>
              <a:ext uri="{28A0092B-C50C-407E-A947-70E740481C1C}">
                <a14:useLocalDpi xmlns:a14="http://schemas.microsoft.com/office/drawing/2010/main" val="0"/>
              </a:ext>
            </a:extLst>
          </a:blip>
          <a:stretch>
            <a:fillRect/>
          </a:stretch>
        </p:blipFill>
        <p:spPr>
          <a:xfrm>
            <a:off x="6096000" y="1641987"/>
            <a:ext cx="4898214" cy="3574026"/>
          </a:xfrm>
        </p:spPr>
      </p:pic>
    </p:spTree>
    <p:extLst>
      <p:ext uri="{BB962C8B-B14F-4D97-AF65-F5344CB8AC3E}">
        <p14:creationId xmlns:p14="http://schemas.microsoft.com/office/powerpoint/2010/main" val="2732584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9000">
        <p15:prstTrans prst="wind"/>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a:extLst>
              <a:ext uri="{FF2B5EF4-FFF2-40B4-BE49-F238E27FC236}">
                <a16:creationId xmlns:a16="http://schemas.microsoft.com/office/drawing/2014/main" id="{32A54DEB-4E6E-4E2B-8A02-2775C38D9621}"/>
              </a:ext>
            </a:extLst>
          </p:cNvPr>
          <p:cNvSpPr>
            <a:spLocks noGrp="1"/>
          </p:cNvSpPr>
          <p:nvPr>
            <p:ph type="title" idx="4294967295"/>
          </p:nvPr>
        </p:nvSpPr>
        <p:spPr>
          <a:xfrm>
            <a:off x="1589649" y="307413"/>
            <a:ext cx="9601200" cy="1303337"/>
          </a:xfrm>
        </p:spPr>
        <p:txBody>
          <a:bodyPr/>
          <a:lstStyle/>
          <a:p>
            <a:r>
              <a:rPr lang="it-IT" b="1" dirty="0"/>
              <a:t>La forza della disabilità</a:t>
            </a:r>
          </a:p>
        </p:txBody>
      </p:sp>
      <p:pic>
        <p:nvPicPr>
          <p:cNvPr id="4" name="20211213_090546">
            <a:hlinkClick r:id="" action="ppaction://media"/>
            <a:extLst>
              <a:ext uri="{FF2B5EF4-FFF2-40B4-BE49-F238E27FC236}">
                <a16:creationId xmlns:a16="http://schemas.microsoft.com/office/drawing/2014/main" id="{671E4D8B-8C81-411B-9B9D-CB07DD6200CC}"/>
              </a:ext>
            </a:extLst>
          </p:cNvPr>
          <p:cNvPicPr>
            <a:picLocks noGrp="1" noChangeAspect="1"/>
          </p:cNvPicPr>
          <p:nvPr>
            <p:ph sz="half" idx="4294967295"/>
            <a:audioFile r:link="rId2"/>
            <p:extLst>
              <p:ext uri="{DAA4B4D4-6D71-4841-9C94-3DE7FCFB9230}">
                <p14:media xmlns:p14="http://schemas.microsoft.com/office/powerpoint/2010/main" r:embed="rId1"/>
              </p:ext>
            </p:extLst>
          </p:nvPr>
        </p:nvPicPr>
        <p:blipFill>
          <a:blip r:embed="rId4"/>
          <a:stretch>
            <a:fillRect/>
          </a:stretch>
        </p:blipFill>
        <p:spPr>
          <a:xfrm>
            <a:off x="10581249" y="5531666"/>
            <a:ext cx="609600" cy="609600"/>
          </a:xfrm>
        </p:spPr>
      </p:pic>
      <p:sp>
        <p:nvSpPr>
          <p:cNvPr id="6" name="Segnaposto contenuto 5">
            <a:extLst>
              <a:ext uri="{FF2B5EF4-FFF2-40B4-BE49-F238E27FC236}">
                <a16:creationId xmlns:a16="http://schemas.microsoft.com/office/drawing/2014/main" id="{49A36B96-35C8-40F2-BE06-691F08C419D7}"/>
              </a:ext>
            </a:extLst>
          </p:cNvPr>
          <p:cNvSpPr>
            <a:spLocks noGrp="1"/>
          </p:cNvSpPr>
          <p:nvPr>
            <p:ph sz="half" idx="4294967295"/>
          </p:nvPr>
        </p:nvSpPr>
        <p:spPr>
          <a:xfrm>
            <a:off x="855786" y="1270091"/>
            <a:ext cx="10552444" cy="4927509"/>
          </a:xfrm>
        </p:spPr>
        <p:txBody>
          <a:bodyPr numCol="2">
            <a:noAutofit/>
          </a:bodyPr>
          <a:lstStyle/>
          <a:p>
            <a:pPr marL="0" indent="0">
              <a:buNone/>
            </a:pPr>
            <a:r>
              <a:rPr lang="it-IT" sz="1800" b="1" dirty="0"/>
              <a:t>Essere disabile </a:t>
            </a:r>
          </a:p>
          <a:p>
            <a:pPr marL="0" indent="0">
              <a:buNone/>
            </a:pPr>
            <a:r>
              <a:rPr lang="it-IT" sz="1800" b="1" dirty="0"/>
              <a:t>è come essere immobile</a:t>
            </a:r>
          </a:p>
          <a:p>
            <a:pPr marL="0" indent="0">
              <a:buNone/>
            </a:pPr>
            <a:r>
              <a:rPr lang="it-IT" sz="1800" b="1" dirty="0"/>
              <a:t>ma «muoversi» ugualmente: </a:t>
            </a:r>
          </a:p>
          <a:p>
            <a:pPr marL="0" indent="0">
              <a:buNone/>
            </a:pPr>
            <a:r>
              <a:rPr lang="it-IT" sz="1800" b="1" dirty="0"/>
              <a:t>correre, saltare, volare, innalzarsi</a:t>
            </a:r>
          </a:p>
          <a:p>
            <a:pPr marL="0" indent="0">
              <a:buNone/>
            </a:pPr>
            <a:r>
              <a:rPr lang="it-IT" sz="1800" b="1" dirty="0"/>
              <a:t>Seppur soltanto attraverso la fantasia.</a:t>
            </a:r>
          </a:p>
          <a:p>
            <a:pPr marL="0" indent="0">
              <a:buNone/>
            </a:pPr>
            <a:r>
              <a:rPr lang="it-IT" sz="1800" b="1" dirty="0"/>
              <a:t>Essere disabile significa </a:t>
            </a:r>
          </a:p>
          <a:p>
            <a:pPr marL="0" indent="0">
              <a:buNone/>
            </a:pPr>
            <a:r>
              <a:rPr lang="it-IT" sz="1800" b="1" dirty="0"/>
              <a:t>sentire dentro di sé</a:t>
            </a:r>
          </a:p>
          <a:p>
            <a:pPr marL="0" indent="0">
              <a:buNone/>
            </a:pPr>
            <a:r>
              <a:rPr lang="it-IT" sz="1800" b="1" dirty="0"/>
              <a:t>quella voglia di rivincita</a:t>
            </a:r>
          </a:p>
          <a:p>
            <a:pPr marL="0" indent="0">
              <a:buNone/>
            </a:pPr>
            <a:r>
              <a:rPr lang="it-IT" sz="1800" b="1" dirty="0"/>
              <a:t>ed essere se stessi sempre e comunque,</a:t>
            </a:r>
          </a:p>
          <a:p>
            <a:pPr marL="0" indent="0">
              <a:buNone/>
            </a:pPr>
            <a:r>
              <a:rPr lang="it-IT" sz="1800" b="1" dirty="0"/>
              <a:t>assaporando ancor di più </a:t>
            </a:r>
          </a:p>
          <a:p>
            <a:pPr marL="0" indent="0">
              <a:buNone/>
            </a:pPr>
            <a:r>
              <a:rPr lang="it-IT" sz="1800" b="1" dirty="0"/>
              <a:t>il senso della vita; </a:t>
            </a:r>
          </a:p>
          <a:p>
            <a:pPr marL="0" indent="0">
              <a:buNone/>
            </a:pPr>
            <a:r>
              <a:rPr lang="it-IT" sz="1800" b="1" dirty="0"/>
              <a:t>quella vita «diversa» </a:t>
            </a:r>
          </a:p>
          <a:p>
            <a:pPr marL="0" indent="0">
              <a:buNone/>
            </a:pPr>
            <a:endParaRPr lang="it-IT" sz="1800" b="1" dirty="0"/>
          </a:p>
          <a:p>
            <a:pPr marL="0" indent="0">
              <a:buNone/>
            </a:pPr>
            <a:r>
              <a:rPr lang="it-IT" sz="1800" b="1" dirty="0"/>
              <a:t>ma non per questo meno importante.</a:t>
            </a:r>
          </a:p>
          <a:p>
            <a:pPr marL="0" indent="0">
              <a:buNone/>
            </a:pPr>
            <a:r>
              <a:rPr lang="it-IT" sz="1800" b="1" dirty="0"/>
              <a:t>Essere disabile </a:t>
            </a:r>
          </a:p>
          <a:p>
            <a:pPr marL="0" indent="0">
              <a:buNone/>
            </a:pPr>
            <a:r>
              <a:rPr lang="it-IT" sz="1800" b="1" dirty="0"/>
              <a:t>significa portare dentro di sé </a:t>
            </a:r>
          </a:p>
          <a:p>
            <a:pPr marL="0" indent="0">
              <a:buNone/>
            </a:pPr>
            <a:r>
              <a:rPr lang="it-IT" sz="1800" b="1" dirty="0"/>
              <a:t>una sorta di guerra tra angeli e demoni</a:t>
            </a:r>
          </a:p>
          <a:p>
            <a:pPr marL="0" indent="0">
              <a:buNone/>
            </a:pPr>
            <a:r>
              <a:rPr lang="it-IT" sz="1800" b="1" dirty="0"/>
              <a:t>dove predomina sempre l’insicurezza</a:t>
            </a:r>
          </a:p>
          <a:p>
            <a:pPr marL="0" indent="0">
              <a:buNone/>
            </a:pPr>
            <a:r>
              <a:rPr lang="it-IT" sz="1800" b="1" dirty="0"/>
              <a:t>e, soprattutto, quando cala la notte, </a:t>
            </a:r>
          </a:p>
          <a:p>
            <a:pPr marL="0" indent="0">
              <a:buNone/>
            </a:pPr>
            <a:r>
              <a:rPr lang="it-IT" sz="1800" b="1" dirty="0"/>
              <a:t>il mondo appare buio, deserto, nero.</a:t>
            </a:r>
          </a:p>
          <a:p>
            <a:pPr marL="0" indent="0">
              <a:buNone/>
            </a:pPr>
            <a:r>
              <a:rPr lang="it-IT" sz="1800" b="1" dirty="0"/>
              <a:t>Essere disabile </a:t>
            </a:r>
          </a:p>
          <a:p>
            <a:pPr marL="0" indent="0">
              <a:buNone/>
            </a:pPr>
            <a:r>
              <a:rPr lang="it-IT" sz="1800" b="1" dirty="0"/>
              <a:t>è come avere nell’anima distese di ghiaccio</a:t>
            </a:r>
          </a:p>
          <a:p>
            <a:pPr marL="0" indent="0">
              <a:buNone/>
            </a:pPr>
            <a:r>
              <a:rPr lang="it-IT" sz="1800" b="1" dirty="0"/>
              <a:t>tra le quali brilla perennemente </a:t>
            </a:r>
          </a:p>
          <a:p>
            <a:pPr marL="0" indent="0">
              <a:buNone/>
            </a:pPr>
            <a:r>
              <a:rPr lang="it-IT" sz="1800" b="1" dirty="0"/>
              <a:t>una fiaccola, una luce di speranza</a:t>
            </a:r>
          </a:p>
          <a:p>
            <a:pPr marL="0" indent="0">
              <a:buNone/>
            </a:pPr>
            <a:r>
              <a:rPr lang="it-IT" sz="1800" b="1" dirty="0"/>
              <a:t>che nessuno potrà spegnere mai.</a:t>
            </a:r>
          </a:p>
          <a:p>
            <a:pPr marL="0" indent="0" algn="ctr">
              <a:buNone/>
            </a:pPr>
            <a:endParaRPr lang="it-IT" sz="1800" b="1" dirty="0"/>
          </a:p>
        </p:txBody>
      </p:sp>
    </p:spTree>
    <p:extLst>
      <p:ext uri="{BB962C8B-B14F-4D97-AF65-F5344CB8AC3E}">
        <p14:creationId xmlns:p14="http://schemas.microsoft.com/office/powerpoint/2010/main" val="2491081727"/>
      </p:ext>
    </p:extLst>
  </p:cSld>
  <p:clrMapOvr>
    <a:masterClrMapping/>
  </p:clrMapOvr>
  <mc:AlternateContent xmlns:mc="http://schemas.openxmlformats.org/markup-compatibility/2006" xmlns:p14="http://schemas.microsoft.com/office/powerpoint/2010/main">
    <mc:Choice Requires="p14">
      <p:transition spd="slow" p14:dur="2000" advClick="0" advTm="66000"/>
    </mc:Choice>
    <mc:Fallback xmlns="">
      <p:transition spd="slow" advClick="0" advTm="6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97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 calcmode="lin" valueType="num">
                                      <p:cBhvr>
                                        <p:cTn id="18"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0" dur="500"/>
                                        <p:tgtEl>
                                          <p:spTgt spid="6">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p:cTn id="25"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 calcmode="lin" valueType="num">
                                      <p:cBhvr>
                                        <p:cTn id="32"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33"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34" dur="5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 calcmode="lin" valueType="num">
                                      <p:cBhvr>
                                        <p:cTn id="39" dur="500" fill="hold"/>
                                        <p:tgtEl>
                                          <p:spTgt spid="6">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6">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6">
                                            <p:txEl>
                                              <p:pRg st="5" end="5"/>
                                            </p:txEl>
                                          </p:spTgt>
                                        </p:tgtEl>
                                        <p:attrNameLst>
                                          <p:attrName>style.visibility</p:attrName>
                                        </p:attrNameLst>
                                      </p:cBhvr>
                                      <p:to>
                                        <p:strVal val="visible"/>
                                      </p:to>
                                    </p:set>
                                    <p:anim calcmode="lin" valueType="num">
                                      <p:cBhvr>
                                        <p:cTn id="46" dur="5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7" dur="500" fill="hold"/>
                                        <p:tgtEl>
                                          <p:spTgt spid="6">
                                            <p:txEl>
                                              <p:pRg st="5" end="5"/>
                                            </p:txEl>
                                          </p:spTgt>
                                        </p:tgtEl>
                                        <p:attrNameLst>
                                          <p:attrName>ppt_h</p:attrName>
                                        </p:attrNameLst>
                                      </p:cBhvr>
                                      <p:tavLst>
                                        <p:tav tm="0">
                                          <p:val>
                                            <p:fltVal val="0"/>
                                          </p:val>
                                        </p:tav>
                                        <p:tav tm="100000">
                                          <p:val>
                                            <p:strVal val="#ppt_h"/>
                                          </p:val>
                                        </p:tav>
                                      </p:tavLst>
                                    </p:anim>
                                    <p:animEffect transition="in" filter="fade">
                                      <p:cBhvr>
                                        <p:cTn id="48" dur="500"/>
                                        <p:tgtEl>
                                          <p:spTgt spid="6">
                                            <p:txEl>
                                              <p:pRg st="5" end="5"/>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6">
                                            <p:txEl>
                                              <p:pRg st="6" end="6"/>
                                            </p:txEl>
                                          </p:spTgt>
                                        </p:tgtEl>
                                        <p:attrNameLst>
                                          <p:attrName>style.visibility</p:attrName>
                                        </p:attrNameLst>
                                      </p:cBhvr>
                                      <p:to>
                                        <p:strVal val="visible"/>
                                      </p:to>
                                    </p:set>
                                    <p:anim calcmode="lin" valueType="num">
                                      <p:cBhvr>
                                        <p:cTn id="53" dur="5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4" dur="500" fill="hold"/>
                                        <p:tgtEl>
                                          <p:spTgt spid="6">
                                            <p:txEl>
                                              <p:pRg st="6" end="6"/>
                                            </p:txEl>
                                          </p:spTgt>
                                        </p:tgtEl>
                                        <p:attrNameLst>
                                          <p:attrName>ppt_h</p:attrName>
                                        </p:attrNameLst>
                                      </p:cBhvr>
                                      <p:tavLst>
                                        <p:tav tm="0">
                                          <p:val>
                                            <p:fltVal val="0"/>
                                          </p:val>
                                        </p:tav>
                                        <p:tav tm="100000">
                                          <p:val>
                                            <p:strVal val="#ppt_h"/>
                                          </p:val>
                                        </p:tav>
                                      </p:tavLst>
                                    </p:anim>
                                    <p:animEffect transition="in" filter="fade">
                                      <p:cBhvr>
                                        <p:cTn id="55" dur="500"/>
                                        <p:tgtEl>
                                          <p:spTgt spid="6">
                                            <p:txEl>
                                              <p:pRg st="6" end="6"/>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6">
                                            <p:txEl>
                                              <p:pRg st="7" end="7"/>
                                            </p:txEl>
                                          </p:spTgt>
                                        </p:tgtEl>
                                        <p:attrNameLst>
                                          <p:attrName>style.visibility</p:attrName>
                                        </p:attrNameLst>
                                      </p:cBhvr>
                                      <p:to>
                                        <p:strVal val="visible"/>
                                      </p:to>
                                    </p:set>
                                    <p:anim calcmode="lin" valueType="num">
                                      <p:cBhvr>
                                        <p:cTn id="60" dur="500" fill="hold"/>
                                        <p:tgtEl>
                                          <p:spTgt spid="6">
                                            <p:txEl>
                                              <p:pRg st="7" end="7"/>
                                            </p:txEl>
                                          </p:spTgt>
                                        </p:tgtEl>
                                        <p:attrNameLst>
                                          <p:attrName>ppt_w</p:attrName>
                                        </p:attrNameLst>
                                      </p:cBhvr>
                                      <p:tavLst>
                                        <p:tav tm="0">
                                          <p:val>
                                            <p:fltVal val="0"/>
                                          </p:val>
                                        </p:tav>
                                        <p:tav tm="100000">
                                          <p:val>
                                            <p:strVal val="#ppt_w"/>
                                          </p:val>
                                        </p:tav>
                                      </p:tavLst>
                                    </p:anim>
                                    <p:anim calcmode="lin" valueType="num">
                                      <p:cBhvr>
                                        <p:cTn id="61" dur="500" fill="hold"/>
                                        <p:tgtEl>
                                          <p:spTgt spid="6">
                                            <p:txEl>
                                              <p:pRg st="7" end="7"/>
                                            </p:txEl>
                                          </p:spTgt>
                                        </p:tgtEl>
                                        <p:attrNameLst>
                                          <p:attrName>ppt_h</p:attrName>
                                        </p:attrNameLst>
                                      </p:cBhvr>
                                      <p:tavLst>
                                        <p:tav tm="0">
                                          <p:val>
                                            <p:fltVal val="0"/>
                                          </p:val>
                                        </p:tav>
                                        <p:tav tm="100000">
                                          <p:val>
                                            <p:strVal val="#ppt_h"/>
                                          </p:val>
                                        </p:tav>
                                      </p:tavLst>
                                    </p:anim>
                                    <p:animEffect transition="in" filter="fade">
                                      <p:cBhvr>
                                        <p:cTn id="62" dur="500"/>
                                        <p:tgtEl>
                                          <p:spTgt spid="6">
                                            <p:txEl>
                                              <p:pRg st="7" end="7"/>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6">
                                            <p:txEl>
                                              <p:pRg st="8" end="8"/>
                                            </p:txEl>
                                          </p:spTgt>
                                        </p:tgtEl>
                                        <p:attrNameLst>
                                          <p:attrName>style.visibility</p:attrName>
                                        </p:attrNameLst>
                                      </p:cBhvr>
                                      <p:to>
                                        <p:strVal val="visible"/>
                                      </p:to>
                                    </p:set>
                                    <p:anim calcmode="lin" valueType="num">
                                      <p:cBhvr>
                                        <p:cTn id="67" dur="500" fill="hold"/>
                                        <p:tgtEl>
                                          <p:spTgt spid="6">
                                            <p:txEl>
                                              <p:pRg st="8" end="8"/>
                                            </p:txEl>
                                          </p:spTgt>
                                        </p:tgtEl>
                                        <p:attrNameLst>
                                          <p:attrName>ppt_w</p:attrName>
                                        </p:attrNameLst>
                                      </p:cBhvr>
                                      <p:tavLst>
                                        <p:tav tm="0">
                                          <p:val>
                                            <p:fltVal val="0"/>
                                          </p:val>
                                        </p:tav>
                                        <p:tav tm="100000">
                                          <p:val>
                                            <p:strVal val="#ppt_w"/>
                                          </p:val>
                                        </p:tav>
                                      </p:tavLst>
                                    </p:anim>
                                    <p:anim calcmode="lin" valueType="num">
                                      <p:cBhvr>
                                        <p:cTn id="68" dur="500" fill="hold"/>
                                        <p:tgtEl>
                                          <p:spTgt spid="6">
                                            <p:txEl>
                                              <p:pRg st="8" end="8"/>
                                            </p:txEl>
                                          </p:spTgt>
                                        </p:tgtEl>
                                        <p:attrNameLst>
                                          <p:attrName>ppt_h</p:attrName>
                                        </p:attrNameLst>
                                      </p:cBhvr>
                                      <p:tavLst>
                                        <p:tav tm="0">
                                          <p:val>
                                            <p:fltVal val="0"/>
                                          </p:val>
                                        </p:tav>
                                        <p:tav tm="100000">
                                          <p:val>
                                            <p:strVal val="#ppt_h"/>
                                          </p:val>
                                        </p:tav>
                                      </p:tavLst>
                                    </p:anim>
                                    <p:animEffect transition="in" filter="fade">
                                      <p:cBhvr>
                                        <p:cTn id="69" dur="500"/>
                                        <p:tgtEl>
                                          <p:spTgt spid="6">
                                            <p:txEl>
                                              <p:pRg st="8" end="8"/>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6">
                                            <p:txEl>
                                              <p:pRg st="9" end="9"/>
                                            </p:txEl>
                                          </p:spTgt>
                                        </p:tgtEl>
                                        <p:attrNameLst>
                                          <p:attrName>style.visibility</p:attrName>
                                        </p:attrNameLst>
                                      </p:cBhvr>
                                      <p:to>
                                        <p:strVal val="visible"/>
                                      </p:to>
                                    </p:set>
                                    <p:anim calcmode="lin" valueType="num">
                                      <p:cBhvr>
                                        <p:cTn id="74" dur="500" fill="hold"/>
                                        <p:tgtEl>
                                          <p:spTgt spid="6">
                                            <p:txEl>
                                              <p:pRg st="9" end="9"/>
                                            </p:txEl>
                                          </p:spTgt>
                                        </p:tgtEl>
                                        <p:attrNameLst>
                                          <p:attrName>ppt_w</p:attrName>
                                        </p:attrNameLst>
                                      </p:cBhvr>
                                      <p:tavLst>
                                        <p:tav tm="0">
                                          <p:val>
                                            <p:fltVal val="0"/>
                                          </p:val>
                                        </p:tav>
                                        <p:tav tm="100000">
                                          <p:val>
                                            <p:strVal val="#ppt_w"/>
                                          </p:val>
                                        </p:tav>
                                      </p:tavLst>
                                    </p:anim>
                                    <p:anim calcmode="lin" valueType="num">
                                      <p:cBhvr>
                                        <p:cTn id="75" dur="500" fill="hold"/>
                                        <p:tgtEl>
                                          <p:spTgt spid="6">
                                            <p:txEl>
                                              <p:pRg st="9" end="9"/>
                                            </p:txEl>
                                          </p:spTgt>
                                        </p:tgtEl>
                                        <p:attrNameLst>
                                          <p:attrName>ppt_h</p:attrName>
                                        </p:attrNameLst>
                                      </p:cBhvr>
                                      <p:tavLst>
                                        <p:tav tm="0">
                                          <p:val>
                                            <p:fltVal val="0"/>
                                          </p:val>
                                        </p:tav>
                                        <p:tav tm="100000">
                                          <p:val>
                                            <p:strVal val="#ppt_h"/>
                                          </p:val>
                                        </p:tav>
                                      </p:tavLst>
                                    </p:anim>
                                    <p:animEffect transition="in" filter="fade">
                                      <p:cBhvr>
                                        <p:cTn id="76" dur="500"/>
                                        <p:tgtEl>
                                          <p:spTgt spid="6">
                                            <p:txEl>
                                              <p:pRg st="9" end="9"/>
                                            </p:txEl>
                                          </p:spTgt>
                                        </p:tgtEl>
                                      </p:cBhvr>
                                    </p:animEffect>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grpId="0" nodeType="clickEffect">
                                  <p:stCondLst>
                                    <p:cond delay="0"/>
                                  </p:stCondLst>
                                  <p:childTnLst>
                                    <p:set>
                                      <p:cBhvr>
                                        <p:cTn id="80" dur="1" fill="hold">
                                          <p:stCondLst>
                                            <p:cond delay="0"/>
                                          </p:stCondLst>
                                        </p:cTn>
                                        <p:tgtEl>
                                          <p:spTgt spid="6">
                                            <p:txEl>
                                              <p:pRg st="10" end="10"/>
                                            </p:txEl>
                                          </p:spTgt>
                                        </p:tgtEl>
                                        <p:attrNameLst>
                                          <p:attrName>style.visibility</p:attrName>
                                        </p:attrNameLst>
                                      </p:cBhvr>
                                      <p:to>
                                        <p:strVal val="visible"/>
                                      </p:to>
                                    </p:set>
                                    <p:anim calcmode="lin" valueType="num">
                                      <p:cBhvr>
                                        <p:cTn id="81" dur="500" fill="hold"/>
                                        <p:tgtEl>
                                          <p:spTgt spid="6">
                                            <p:txEl>
                                              <p:pRg st="10" end="10"/>
                                            </p:txEl>
                                          </p:spTgt>
                                        </p:tgtEl>
                                        <p:attrNameLst>
                                          <p:attrName>ppt_w</p:attrName>
                                        </p:attrNameLst>
                                      </p:cBhvr>
                                      <p:tavLst>
                                        <p:tav tm="0">
                                          <p:val>
                                            <p:fltVal val="0"/>
                                          </p:val>
                                        </p:tav>
                                        <p:tav tm="100000">
                                          <p:val>
                                            <p:strVal val="#ppt_w"/>
                                          </p:val>
                                        </p:tav>
                                      </p:tavLst>
                                    </p:anim>
                                    <p:anim calcmode="lin" valueType="num">
                                      <p:cBhvr>
                                        <p:cTn id="82" dur="500" fill="hold"/>
                                        <p:tgtEl>
                                          <p:spTgt spid="6">
                                            <p:txEl>
                                              <p:pRg st="10" end="10"/>
                                            </p:txEl>
                                          </p:spTgt>
                                        </p:tgtEl>
                                        <p:attrNameLst>
                                          <p:attrName>ppt_h</p:attrName>
                                        </p:attrNameLst>
                                      </p:cBhvr>
                                      <p:tavLst>
                                        <p:tav tm="0">
                                          <p:val>
                                            <p:fltVal val="0"/>
                                          </p:val>
                                        </p:tav>
                                        <p:tav tm="100000">
                                          <p:val>
                                            <p:strVal val="#ppt_h"/>
                                          </p:val>
                                        </p:tav>
                                      </p:tavLst>
                                    </p:anim>
                                    <p:animEffect transition="in" filter="fade">
                                      <p:cBhvr>
                                        <p:cTn id="83" dur="500"/>
                                        <p:tgtEl>
                                          <p:spTgt spid="6">
                                            <p:txEl>
                                              <p:pRg st="10" end="10"/>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53" presetClass="entr" presetSubtype="16" fill="hold" grpId="0" nodeType="clickEffect">
                                  <p:stCondLst>
                                    <p:cond delay="0"/>
                                  </p:stCondLst>
                                  <p:childTnLst>
                                    <p:set>
                                      <p:cBhvr>
                                        <p:cTn id="87" dur="1" fill="hold">
                                          <p:stCondLst>
                                            <p:cond delay="0"/>
                                          </p:stCondLst>
                                        </p:cTn>
                                        <p:tgtEl>
                                          <p:spTgt spid="6">
                                            <p:txEl>
                                              <p:pRg st="11" end="11"/>
                                            </p:txEl>
                                          </p:spTgt>
                                        </p:tgtEl>
                                        <p:attrNameLst>
                                          <p:attrName>style.visibility</p:attrName>
                                        </p:attrNameLst>
                                      </p:cBhvr>
                                      <p:to>
                                        <p:strVal val="visible"/>
                                      </p:to>
                                    </p:set>
                                    <p:anim calcmode="lin" valueType="num">
                                      <p:cBhvr>
                                        <p:cTn id="88" dur="500" fill="hold"/>
                                        <p:tgtEl>
                                          <p:spTgt spid="6">
                                            <p:txEl>
                                              <p:pRg st="11" end="11"/>
                                            </p:txEl>
                                          </p:spTgt>
                                        </p:tgtEl>
                                        <p:attrNameLst>
                                          <p:attrName>ppt_w</p:attrName>
                                        </p:attrNameLst>
                                      </p:cBhvr>
                                      <p:tavLst>
                                        <p:tav tm="0">
                                          <p:val>
                                            <p:fltVal val="0"/>
                                          </p:val>
                                        </p:tav>
                                        <p:tav tm="100000">
                                          <p:val>
                                            <p:strVal val="#ppt_w"/>
                                          </p:val>
                                        </p:tav>
                                      </p:tavLst>
                                    </p:anim>
                                    <p:anim calcmode="lin" valueType="num">
                                      <p:cBhvr>
                                        <p:cTn id="89" dur="500" fill="hold"/>
                                        <p:tgtEl>
                                          <p:spTgt spid="6">
                                            <p:txEl>
                                              <p:pRg st="11" end="11"/>
                                            </p:txEl>
                                          </p:spTgt>
                                        </p:tgtEl>
                                        <p:attrNameLst>
                                          <p:attrName>ppt_h</p:attrName>
                                        </p:attrNameLst>
                                      </p:cBhvr>
                                      <p:tavLst>
                                        <p:tav tm="0">
                                          <p:val>
                                            <p:fltVal val="0"/>
                                          </p:val>
                                        </p:tav>
                                        <p:tav tm="100000">
                                          <p:val>
                                            <p:strVal val="#ppt_h"/>
                                          </p:val>
                                        </p:tav>
                                      </p:tavLst>
                                    </p:anim>
                                    <p:animEffect transition="in" filter="fade">
                                      <p:cBhvr>
                                        <p:cTn id="90" dur="500"/>
                                        <p:tgtEl>
                                          <p:spTgt spid="6">
                                            <p:txEl>
                                              <p:pRg st="11" end="11"/>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grpId="0" nodeType="clickEffect">
                                  <p:stCondLst>
                                    <p:cond delay="0"/>
                                  </p:stCondLst>
                                  <p:childTnLst>
                                    <p:set>
                                      <p:cBhvr>
                                        <p:cTn id="94" dur="1" fill="hold">
                                          <p:stCondLst>
                                            <p:cond delay="0"/>
                                          </p:stCondLst>
                                        </p:cTn>
                                        <p:tgtEl>
                                          <p:spTgt spid="6">
                                            <p:txEl>
                                              <p:pRg st="13" end="13"/>
                                            </p:txEl>
                                          </p:spTgt>
                                        </p:tgtEl>
                                        <p:attrNameLst>
                                          <p:attrName>style.visibility</p:attrName>
                                        </p:attrNameLst>
                                      </p:cBhvr>
                                      <p:to>
                                        <p:strVal val="visible"/>
                                      </p:to>
                                    </p:set>
                                    <p:anim calcmode="lin" valueType="num">
                                      <p:cBhvr>
                                        <p:cTn id="95" dur="500" fill="hold"/>
                                        <p:tgtEl>
                                          <p:spTgt spid="6">
                                            <p:txEl>
                                              <p:pRg st="13" end="13"/>
                                            </p:txEl>
                                          </p:spTgt>
                                        </p:tgtEl>
                                        <p:attrNameLst>
                                          <p:attrName>ppt_w</p:attrName>
                                        </p:attrNameLst>
                                      </p:cBhvr>
                                      <p:tavLst>
                                        <p:tav tm="0">
                                          <p:val>
                                            <p:fltVal val="0"/>
                                          </p:val>
                                        </p:tav>
                                        <p:tav tm="100000">
                                          <p:val>
                                            <p:strVal val="#ppt_w"/>
                                          </p:val>
                                        </p:tav>
                                      </p:tavLst>
                                    </p:anim>
                                    <p:anim calcmode="lin" valueType="num">
                                      <p:cBhvr>
                                        <p:cTn id="96" dur="500" fill="hold"/>
                                        <p:tgtEl>
                                          <p:spTgt spid="6">
                                            <p:txEl>
                                              <p:pRg st="13" end="13"/>
                                            </p:txEl>
                                          </p:spTgt>
                                        </p:tgtEl>
                                        <p:attrNameLst>
                                          <p:attrName>ppt_h</p:attrName>
                                        </p:attrNameLst>
                                      </p:cBhvr>
                                      <p:tavLst>
                                        <p:tav tm="0">
                                          <p:val>
                                            <p:fltVal val="0"/>
                                          </p:val>
                                        </p:tav>
                                        <p:tav tm="100000">
                                          <p:val>
                                            <p:strVal val="#ppt_h"/>
                                          </p:val>
                                        </p:tav>
                                      </p:tavLst>
                                    </p:anim>
                                    <p:animEffect transition="in" filter="fade">
                                      <p:cBhvr>
                                        <p:cTn id="97" dur="500"/>
                                        <p:tgtEl>
                                          <p:spTgt spid="6">
                                            <p:txEl>
                                              <p:pRg st="13" end="13"/>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0" nodeType="clickEffect">
                                  <p:stCondLst>
                                    <p:cond delay="0"/>
                                  </p:stCondLst>
                                  <p:childTnLst>
                                    <p:set>
                                      <p:cBhvr>
                                        <p:cTn id="101" dur="1" fill="hold">
                                          <p:stCondLst>
                                            <p:cond delay="0"/>
                                          </p:stCondLst>
                                        </p:cTn>
                                        <p:tgtEl>
                                          <p:spTgt spid="6">
                                            <p:txEl>
                                              <p:pRg st="14" end="14"/>
                                            </p:txEl>
                                          </p:spTgt>
                                        </p:tgtEl>
                                        <p:attrNameLst>
                                          <p:attrName>style.visibility</p:attrName>
                                        </p:attrNameLst>
                                      </p:cBhvr>
                                      <p:to>
                                        <p:strVal val="visible"/>
                                      </p:to>
                                    </p:set>
                                    <p:anim calcmode="lin" valueType="num">
                                      <p:cBhvr>
                                        <p:cTn id="102" dur="500" fill="hold"/>
                                        <p:tgtEl>
                                          <p:spTgt spid="6">
                                            <p:txEl>
                                              <p:pRg st="14" end="14"/>
                                            </p:txEl>
                                          </p:spTgt>
                                        </p:tgtEl>
                                        <p:attrNameLst>
                                          <p:attrName>ppt_w</p:attrName>
                                        </p:attrNameLst>
                                      </p:cBhvr>
                                      <p:tavLst>
                                        <p:tav tm="0">
                                          <p:val>
                                            <p:fltVal val="0"/>
                                          </p:val>
                                        </p:tav>
                                        <p:tav tm="100000">
                                          <p:val>
                                            <p:strVal val="#ppt_w"/>
                                          </p:val>
                                        </p:tav>
                                      </p:tavLst>
                                    </p:anim>
                                    <p:anim calcmode="lin" valueType="num">
                                      <p:cBhvr>
                                        <p:cTn id="103" dur="500" fill="hold"/>
                                        <p:tgtEl>
                                          <p:spTgt spid="6">
                                            <p:txEl>
                                              <p:pRg st="14" end="14"/>
                                            </p:txEl>
                                          </p:spTgt>
                                        </p:tgtEl>
                                        <p:attrNameLst>
                                          <p:attrName>ppt_h</p:attrName>
                                        </p:attrNameLst>
                                      </p:cBhvr>
                                      <p:tavLst>
                                        <p:tav tm="0">
                                          <p:val>
                                            <p:fltVal val="0"/>
                                          </p:val>
                                        </p:tav>
                                        <p:tav tm="100000">
                                          <p:val>
                                            <p:strVal val="#ppt_h"/>
                                          </p:val>
                                        </p:tav>
                                      </p:tavLst>
                                    </p:anim>
                                    <p:animEffect transition="in" filter="fade">
                                      <p:cBhvr>
                                        <p:cTn id="104" dur="500"/>
                                        <p:tgtEl>
                                          <p:spTgt spid="6">
                                            <p:txEl>
                                              <p:pRg st="14" end="14"/>
                                            </p:txEl>
                                          </p:spTgt>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grpId="0" nodeType="clickEffect">
                                  <p:stCondLst>
                                    <p:cond delay="0"/>
                                  </p:stCondLst>
                                  <p:childTnLst>
                                    <p:set>
                                      <p:cBhvr>
                                        <p:cTn id="108" dur="1" fill="hold">
                                          <p:stCondLst>
                                            <p:cond delay="0"/>
                                          </p:stCondLst>
                                        </p:cTn>
                                        <p:tgtEl>
                                          <p:spTgt spid="6">
                                            <p:txEl>
                                              <p:pRg st="15" end="15"/>
                                            </p:txEl>
                                          </p:spTgt>
                                        </p:tgtEl>
                                        <p:attrNameLst>
                                          <p:attrName>style.visibility</p:attrName>
                                        </p:attrNameLst>
                                      </p:cBhvr>
                                      <p:to>
                                        <p:strVal val="visible"/>
                                      </p:to>
                                    </p:set>
                                    <p:anim calcmode="lin" valueType="num">
                                      <p:cBhvr>
                                        <p:cTn id="109" dur="500" fill="hold"/>
                                        <p:tgtEl>
                                          <p:spTgt spid="6">
                                            <p:txEl>
                                              <p:pRg st="15" end="15"/>
                                            </p:txEl>
                                          </p:spTgt>
                                        </p:tgtEl>
                                        <p:attrNameLst>
                                          <p:attrName>ppt_w</p:attrName>
                                        </p:attrNameLst>
                                      </p:cBhvr>
                                      <p:tavLst>
                                        <p:tav tm="0">
                                          <p:val>
                                            <p:fltVal val="0"/>
                                          </p:val>
                                        </p:tav>
                                        <p:tav tm="100000">
                                          <p:val>
                                            <p:strVal val="#ppt_w"/>
                                          </p:val>
                                        </p:tav>
                                      </p:tavLst>
                                    </p:anim>
                                    <p:anim calcmode="lin" valueType="num">
                                      <p:cBhvr>
                                        <p:cTn id="110" dur="500" fill="hold"/>
                                        <p:tgtEl>
                                          <p:spTgt spid="6">
                                            <p:txEl>
                                              <p:pRg st="15" end="15"/>
                                            </p:txEl>
                                          </p:spTgt>
                                        </p:tgtEl>
                                        <p:attrNameLst>
                                          <p:attrName>ppt_h</p:attrName>
                                        </p:attrNameLst>
                                      </p:cBhvr>
                                      <p:tavLst>
                                        <p:tav tm="0">
                                          <p:val>
                                            <p:fltVal val="0"/>
                                          </p:val>
                                        </p:tav>
                                        <p:tav tm="100000">
                                          <p:val>
                                            <p:strVal val="#ppt_h"/>
                                          </p:val>
                                        </p:tav>
                                      </p:tavLst>
                                    </p:anim>
                                    <p:animEffect transition="in" filter="fade">
                                      <p:cBhvr>
                                        <p:cTn id="111" dur="500"/>
                                        <p:tgtEl>
                                          <p:spTgt spid="6">
                                            <p:txEl>
                                              <p:pRg st="15" end="15"/>
                                            </p:txEl>
                                          </p:spTgt>
                                        </p:tgtEl>
                                      </p:cBhvr>
                                    </p:animEffect>
                                  </p:childTnLst>
                                </p:cTn>
                              </p:par>
                            </p:childTnLst>
                          </p:cTn>
                        </p:par>
                      </p:childTnLst>
                    </p:cTn>
                  </p:par>
                  <p:par>
                    <p:cTn id="112" fill="hold">
                      <p:stCondLst>
                        <p:cond delay="indefinite"/>
                      </p:stCondLst>
                      <p:childTnLst>
                        <p:par>
                          <p:cTn id="113" fill="hold">
                            <p:stCondLst>
                              <p:cond delay="0"/>
                            </p:stCondLst>
                            <p:childTnLst>
                              <p:par>
                                <p:cTn id="114" presetID="53" presetClass="entr" presetSubtype="16" fill="hold" grpId="0" nodeType="clickEffect">
                                  <p:stCondLst>
                                    <p:cond delay="0"/>
                                  </p:stCondLst>
                                  <p:childTnLst>
                                    <p:set>
                                      <p:cBhvr>
                                        <p:cTn id="115" dur="1" fill="hold">
                                          <p:stCondLst>
                                            <p:cond delay="0"/>
                                          </p:stCondLst>
                                        </p:cTn>
                                        <p:tgtEl>
                                          <p:spTgt spid="6">
                                            <p:txEl>
                                              <p:pRg st="16" end="16"/>
                                            </p:txEl>
                                          </p:spTgt>
                                        </p:tgtEl>
                                        <p:attrNameLst>
                                          <p:attrName>style.visibility</p:attrName>
                                        </p:attrNameLst>
                                      </p:cBhvr>
                                      <p:to>
                                        <p:strVal val="visible"/>
                                      </p:to>
                                    </p:set>
                                    <p:anim calcmode="lin" valueType="num">
                                      <p:cBhvr>
                                        <p:cTn id="116" dur="500" fill="hold"/>
                                        <p:tgtEl>
                                          <p:spTgt spid="6">
                                            <p:txEl>
                                              <p:pRg st="16" end="16"/>
                                            </p:txEl>
                                          </p:spTgt>
                                        </p:tgtEl>
                                        <p:attrNameLst>
                                          <p:attrName>ppt_w</p:attrName>
                                        </p:attrNameLst>
                                      </p:cBhvr>
                                      <p:tavLst>
                                        <p:tav tm="0">
                                          <p:val>
                                            <p:fltVal val="0"/>
                                          </p:val>
                                        </p:tav>
                                        <p:tav tm="100000">
                                          <p:val>
                                            <p:strVal val="#ppt_w"/>
                                          </p:val>
                                        </p:tav>
                                      </p:tavLst>
                                    </p:anim>
                                    <p:anim calcmode="lin" valueType="num">
                                      <p:cBhvr>
                                        <p:cTn id="117" dur="500" fill="hold"/>
                                        <p:tgtEl>
                                          <p:spTgt spid="6">
                                            <p:txEl>
                                              <p:pRg st="16" end="16"/>
                                            </p:txEl>
                                          </p:spTgt>
                                        </p:tgtEl>
                                        <p:attrNameLst>
                                          <p:attrName>ppt_h</p:attrName>
                                        </p:attrNameLst>
                                      </p:cBhvr>
                                      <p:tavLst>
                                        <p:tav tm="0">
                                          <p:val>
                                            <p:fltVal val="0"/>
                                          </p:val>
                                        </p:tav>
                                        <p:tav tm="100000">
                                          <p:val>
                                            <p:strVal val="#ppt_h"/>
                                          </p:val>
                                        </p:tav>
                                      </p:tavLst>
                                    </p:anim>
                                    <p:animEffect transition="in" filter="fade">
                                      <p:cBhvr>
                                        <p:cTn id="118" dur="500"/>
                                        <p:tgtEl>
                                          <p:spTgt spid="6">
                                            <p:txEl>
                                              <p:pRg st="16" end="16"/>
                                            </p:txEl>
                                          </p:spTgt>
                                        </p:tgtEl>
                                      </p:cBhvr>
                                    </p:animEffect>
                                  </p:childTnLst>
                                </p:cTn>
                              </p:par>
                            </p:childTnLst>
                          </p:cTn>
                        </p:par>
                      </p:childTnLst>
                    </p:cTn>
                  </p:par>
                  <p:par>
                    <p:cTn id="119" fill="hold">
                      <p:stCondLst>
                        <p:cond delay="indefinite"/>
                      </p:stCondLst>
                      <p:childTnLst>
                        <p:par>
                          <p:cTn id="120" fill="hold">
                            <p:stCondLst>
                              <p:cond delay="0"/>
                            </p:stCondLst>
                            <p:childTnLst>
                              <p:par>
                                <p:cTn id="121" presetID="53" presetClass="entr" presetSubtype="16" fill="hold" grpId="0" nodeType="clickEffect">
                                  <p:stCondLst>
                                    <p:cond delay="0"/>
                                  </p:stCondLst>
                                  <p:childTnLst>
                                    <p:set>
                                      <p:cBhvr>
                                        <p:cTn id="122" dur="1" fill="hold">
                                          <p:stCondLst>
                                            <p:cond delay="0"/>
                                          </p:stCondLst>
                                        </p:cTn>
                                        <p:tgtEl>
                                          <p:spTgt spid="6">
                                            <p:txEl>
                                              <p:pRg st="17" end="17"/>
                                            </p:txEl>
                                          </p:spTgt>
                                        </p:tgtEl>
                                        <p:attrNameLst>
                                          <p:attrName>style.visibility</p:attrName>
                                        </p:attrNameLst>
                                      </p:cBhvr>
                                      <p:to>
                                        <p:strVal val="visible"/>
                                      </p:to>
                                    </p:set>
                                    <p:anim calcmode="lin" valueType="num">
                                      <p:cBhvr>
                                        <p:cTn id="123" dur="500" fill="hold"/>
                                        <p:tgtEl>
                                          <p:spTgt spid="6">
                                            <p:txEl>
                                              <p:pRg st="17" end="17"/>
                                            </p:txEl>
                                          </p:spTgt>
                                        </p:tgtEl>
                                        <p:attrNameLst>
                                          <p:attrName>ppt_w</p:attrName>
                                        </p:attrNameLst>
                                      </p:cBhvr>
                                      <p:tavLst>
                                        <p:tav tm="0">
                                          <p:val>
                                            <p:fltVal val="0"/>
                                          </p:val>
                                        </p:tav>
                                        <p:tav tm="100000">
                                          <p:val>
                                            <p:strVal val="#ppt_w"/>
                                          </p:val>
                                        </p:tav>
                                      </p:tavLst>
                                    </p:anim>
                                    <p:anim calcmode="lin" valueType="num">
                                      <p:cBhvr>
                                        <p:cTn id="124" dur="500" fill="hold"/>
                                        <p:tgtEl>
                                          <p:spTgt spid="6">
                                            <p:txEl>
                                              <p:pRg st="17" end="17"/>
                                            </p:txEl>
                                          </p:spTgt>
                                        </p:tgtEl>
                                        <p:attrNameLst>
                                          <p:attrName>ppt_h</p:attrName>
                                        </p:attrNameLst>
                                      </p:cBhvr>
                                      <p:tavLst>
                                        <p:tav tm="0">
                                          <p:val>
                                            <p:fltVal val="0"/>
                                          </p:val>
                                        </p:tav>
                                        <p:tav tm="100000">
                                          <p:val>
                                            <p:strVal val="#ppt_h"/>
                                          </p:val>
                                        </p:tav>
                                      </p:tavLst>
                                    </p:anim>
                                    <p:animEffect transition="in" filter="fade">
                                      <p:cBhvr>
                                        <p:cTn id="125" dur="500"/>
                                        <p:tgtEl>
                                          <p:spTgt spid="6">
                                            <p:txEl>
                                              <p:pRg st="17" end="17"/>
                                            </p:txEl>
                                          </p:spTgt>
                                        </p:tgtEl>
                                      </p:cBhvr>
                                    </p:animEffect>
                                  </p:childTnLst>
                                </p:cTn>
                              </p:par>
                            </p:childTnLst>
                          </p:cTn>
                        </p:par>
                      </p:childTnLst>
                    </p:cTn>
                  </p:par>
                  <p:par>
                    <p:cTn id="126" fill="hold">
                      <p:stCondLst>
                        <p:cond delay="indefinite"/>
                      </p:stCondLst>
                      <p:childTnLst>
                        <p:par>
                          <p:cTn id="127" fill="hold">
                            <p:stCondLst>
                              <p:cond delay="0"/>
                            </p:stCondLst>
                            <p:childTnLst>
                              <p:par>
                                <p:cTn id="128" presetID="53" presetClass="entr" presetSubtype="16" fill="hold" grpId="0" nodeType="clickEffect">
                                  <p:stCondLst>
                                    <p:cond delay="0"/>
                                  </p:stCondLst>
                                  <p:childTnLst>
                                    <p:set>
                                      <p:cBhvr>
                                        <p:cTn id="129" dur="1" fill="hold">
                                          <p:stCondLst>
                                            <p:cond delay="0"/>
                                          </p:stCondLst>
                                        </p:cTn>
                                        <p:tgtEl>
                                          <p:spTgt spid="6">
                                            <p:txEl>
                                              <p:pRg st="18" end="18"/>
                                            </p:txEl>
                                          </p:spTgt>
                                        </p:tgtEl>
                                        <p:attrNameLst>
                                          <p:attrName>style.visibility</p:attrName>
                                        </p:attrNameLst>
                                      </p:cBhvr>
                                      <p:to>
                                        <p:strVal val="visible"/>
                                      </p:to>
                                    </p:set>
                                    <p:anim calcmode="lin" valueType="num">
                                      <p:cBhvr>
                                        <p:cTn id="130" dur="500" fill="hold"/>
                                        <p:tgtEl>
                                          <p:spTgt spid="6">
                                            <p:txEl>
                                              <p:pRg st="18" end="18"/>
                                            </p:txEl>
                                          </p:spTgt>
                                        </p:tgtEl>
                                        <p:attrNameLst>
                                          <p:attrName>ppt_w</p:attrName>
                                        </p:attrNameLst>
                                      </p:cBhvr>
                                      <p:tavLst>
                                        <p:tav tm="0">
                                          <p:val>
                                            <p:fltVal val="0"/>
                                          </p:val>
                                        </p:tav>
                                        <p:tav tm="100000">
                                          <p:val>
                                            <p:strVal val="#ppt_w"/>
                                          </p:val>
                                        </p:tav>
                                      </p:tavLst>
                                    </p:anim>
                                    <p:anim calcmode="lin" valueType="num">
                                      <p:cBhvr>
                                        <p:cTn id="131" dur="500" fill="hold"/>
                                        <p:tgtEl>
                                          <p:spTgt spid="6">
                                            <p:txEl>
                                              <p:pRg st="18" end="18"/>
                                            </p:txEl>
                                          </p:spTgt>
                                        </p:tgtEl>
                                        <p:attrNameLst>
                                          <p:attrName>ppt_h</p:attrName>
                                        </p:attrNameLst>
                                      </p:cBhvr>
                                      <p:tavLst>
                                        <p:tav tm="0">
                                          <p:val>
                                            <p:fltVal val="0"/>
                                          </p:val>
                                        </p:tav>
                                        <p:tav tm="100000">
                                          <p:val>
                                            <p:strVal val="#ppt_h"/>
                                          </p:val>
                                        </p:tav>
                                      </p:tavLst>
                                    </p:anim>
                                    <p:animEffect transition="in" filter="fade">
                                      <p:cBhvr>
                                        <p:cTn id="132" dur="500"/>
                                        <p:tgtEl>
                                          <p:spTgt spid="6">
                                            <p:txEl>
                                              <p:pRg st="18" end="18"/>
                                            </p:txEl>
                                          </p:spTgt>
                                        </p:tgtEl>
                                      </p:cBhvr>
                                    </p:animEffect>
                                  </p:childTnLst>
                                </p:cTn>
                              </p:par>
                            </p:childTnLst>
                          </p:cTn>
                        </p:par>
                      </p:childTnLst>
                    </p:cTn>
                  </p:par>
                  <p:par>
                    <p:cTn id="133" fill="hold">
                      <p:stCondLst>
                        <p:cond delay="indefinite"/>
                      </p:stCondLst>
                      <p:childTnLst>
                        <p:par>
                          <p:cTn id="134" fill="hold">
                            <p:stCondLst>
                              <p:cond delay="0"/>
                            </p:stCondLst>
                            <p:childTnLst>
                              <p:par>
                                <p:cTn id="135" presetID="53" presetClass="entr" presetSubtype="16" fill="hold" grpId="0" nodeType="clickEffect">
                                  <p:stCondLst>
                                    <p:cond delay="0"/>
                                  </p:stCondLst>
                                  <p:childTnLst>
                                    <p:set>
                                      <p:cBhvr>
                                        <p:cTn id="136" dur="1" fill="hold">
                                          <p:stCondLst>
                                            <p:cond delay="0"/>
                                          </p:stCondLst>
                                        </p:cTn>
                                        <p:tgtEl>
                                          <p:spTgt spid="6">
                                            <p:txEl>
                                              <p:pRg st="19" end="19"/>
                                            </p:txEl>
                                          </p:spTgt>
                                        </p:tgtEl>
                                        <p:attrNameLst>
                                          <p:attrName>style.visibility</p:attrName>
                                        </p:attrNameLst>
                                      </p:cBhvr>
                                      <p:to>
                                        <p:strVal val="visible"/>
                                      </p:to>
                                    </p:set>
                                    <p:anim calcmode="lin" valueType="num">
                                      <p:cBhvr>
                                        <p:cTn id="137" dur="500" fill="hold"/>
                                        <p:tgtEl>
                                          <p:spTgt spid="6">
                                            <p:txEl>
                                              <p:pRg st="19" end="19"/>
                                            </p:txEl>
                                          </p:spTgt>
                                        </p:tgtEl>
                                        <p:attrNameLst>
                                          <p:attrName>ppt_w</p:attrName>
                                        </p:attrNameLst>
                                      </p:cBhvr>
                                      <p:tavLst>
                                        <p:tav tm="0">
                                          <p:val>
                                            <p:fltVal val="0"/>
                                          </p:val>
                                        </p:tav>
                                        <p:tav tm="100000">
                                          <p:val>
                                            <p:strVal val="#ppt_w"/>
                                          </p:val>
                                        </p:tav>
                                      </p:tavLst>
                                    </p:anim>
                                    <p:anim calcmode="lin" valueType="num">
                                      <p:cBhvr>
                                        <p:cTn id="138" dur="500" fill="hold"/>
                                        <p:tgtEl>
                                          <p:spTgt spid="6">
                                            <p:txEl>
                                              <p:pRg st="19" end="19"/>
                                            </p:txEl>
                                          </p:spTgt>
                                        </p:tgtEl>
                                        <p:attrNameLst>
                                          <p:attrName>ppt_h</p:attrName>
                                        </p:attrNameLst>
                                      </p:cBhvr>
                                      <p:tavLst>
                                        <p:tav tm="0">
                                          <p:val>
                                            <p:fltVal val="0"/>
                                          </p:val>
                                        </p:tav>
                                        <p:tav tm="100000">
                                          <p:val>
                                            <p:strVal val="#ppt_h"/>
                                          </p:val>
                                        </p:tav>
                                      </p:tavLst>
                                    </p:anim>
                                    <p:animEffect transition="in" filter="fade">
                                      <p:cBhvr>
                                        <p:cTn id="139" dur="500"/>
                                        <p:tgtEl>
                                          <p:spTgt spid="6">
                                            <p:txEl>
                                              <p:pRg st="19" end="19"/>
                                            </p:txEl>
                                          </p:spTgt>
                                        </p:tgtEl>
                                      </p:cBhvr>
                                    </p:animEffect>
                                  </p:childTnLst>
                                </p:cTn>
                              </p:par>
                            </p:childTnLst>
                          </p:cTn>
                        </p:par>
                      </p:childTnLst>
                    </p:cTn>
                  </p:par>
                  <p:par>
                    <p:cTn id="140" fill="hold">
                      <p:stCondLst>
                        <p:cond delay="indefinite"/>
                      </p:stCondLst>
                      <p:childTnLst>
                        <p:par>
                          <p:cTn id="141" fill="hold">
                            <p:stCondLst>
                              <p:cond delay="0"/>
                            </p:stCondLst>
                            <p:childTnLst>
                              <p:par>
                                <p:cTn id="142" presetID="53" presetClass="entr" presetSubtype="16" fill="hold" grpId="0" nodeType="clickEffect">
                                  <p:stCondLst>
                                    <p:cond delay="0"/>
                                  </p:stCondLst>
                                  <p:childTnLst>
                                    <p:set>
                                      <p:cBhvr>
                                        <p:cTn id="143" dur="1" fill="hold">
                                          <p:stCondLst>
                                            <p:cond delay="0"/>
                                          </p:stCondLst>
                                        </p:cTn>
                                        <p:tgtEl>
                                          <p:spTgt spid="6">
                                            <p:txEl>
                                              <p:pRg st="20" end="20"/>
                                            </p:txEl>
                                          </p:spTgt>
                                        </p:tgtEl>
                                        <p:attrNameLst>
                                          <p:attrName>style.visibility</p:attrName>
                                        </p:attrNameLst>
                                      </p:cBhvr>
                                      <p:to>
                                        <p:strVal val="visible"/>
                                      </p:to>
                                    </p:set>
                                    <p:anim calcmode="lin" valueType="num">
                                      <p:cBhvr>
                                        <p:cTn id="144" dur="500" fill="hold"/>
                                        <p:tgtEl>
                                          <p:spTgt spid="6">
                                            <p:txEl>
                                              <p:pRg st="20" end="20"/>
                                            </p:txEl>
                                          </p:spTgt>
                                        </p:tgtEl>
                                        <p:attrNameLst>
                                          <p:attrName>ppt_w</p:attrName>
                                        </p:attrNameLst>
                                      </p:cBhvr>
                                      <p:tavLst>
                                        <p:tav tm="0">
                                          <p:val>
                                            <p:fltVal val="0"/>
                                          </p:val>
                                        </p:tav>
                                        <p:tav tm="100000">
                                          <p:val>
                                            <p:strVal val="#ppt_w"/>
                                          </p:val>
                                        </p:tav>
                                      </p:tavLst>
                                    </p:anim>
                                    <p:anim calcmode="lin" valueType="num">
                                      <p:cBhvr>
                                        <p:cTn id="145" dur="500" fill="hold"/>
                                        <p:tgtEl>
                                          <p:spTgt spid="6">
                                            <p:txEl>
                                              <p:pRg st="20" end="20"/>
                                            </p:txEl>
                                          </p:spTgt>
                                        </p:tgtEl>
                                        <p:attrNameLst>
                                          <p:attrName>ppt_h</p:attrName>
                                        </p:attrNameLst>
                                      </p:cBhvr>
                                      <p:tavLst>
                                        <p:tav tm="0">
                                          <p:val>
                                            <p:fltVal val="0"/>
                                          </p:val>
                                        </p:tav>
                                        <p:tav tm="100000">
                                          <p:val>
                                            <p:strVal val="#ppt_h"/>
                                          </p:val>
                                        </p:tav>
                                      </p:tavLst>
                                    </p:anim>
                                    <p:animEffect transition="in" filter="fade">
                                      <p:cBhvr>
                                        <p:cTn id="146" dur="500"/>
                                        <p:tgtEl>
                                          <p:spTgt spid="6">
                                            <p:txEl>
                                              <p:pRg st="20" end="20"/>
                                            </p:txEl>
                                          </p:spTgt>
                                        </p:tgtEl>
                                      </p:cBhvr>
                                    </p:animEffect>
                                  </p:childTnLst>
                                </p:cTn>
                              </p:par>
                            </p:childTnLst>
                          </p:cTn>
                        </p:par>
                      </p:childTnLst>
                    </p:cTn>
                  </p:par>
                  <p:par>
                    <p:cTn id="147" fill="hold">
                      <p:stCondLst>
                        <p:cond delay="indefinite"/>
                      </p:stCondLst>
                      <p:childTnLst>
                        <p:par>
                          <p:cTn id="148" fill="hold">
                            <p:stCondLst>
                              <p:cond delay="0"/>
                            </p:stCondLst>
                            <p:childTnLst>
                              <p:par>
                                <p:cTn id="149" presetID="53" presetClass="entr" presetSubtype="16" fill="hold" grpId="0" nodeType="clickEffect">
                                  <p:stCondLst>
                                    <p:cond delay="0"/>
                                  </p:stCondLst>
                                  <p:childTnLst>
                                    <p:set>
                                      <p:cBhvr>
                                        <p:cTn id="150" dur="1" fill="hold">
                                          <p:stCondLst>
                                            <p:cond delay="0"/>
                                          </p:stCondLst>
                                        </p:cTn>
                                        <p:tgtEl>
                                          <p:spTgt spid="6">
                                            <p:txEl>
                                              <p:pRg st="21" end="21"/>
                                            </p:txEl>
                                          </p:spTgt>
                                        </p:tgtEl>
                                        <p:attrNameLst>
                                          <p:attrName>style.visibility</p:attrName>
                                        </p:attrNameLst>
                                      </p:cBhvr>
                                      <p:to>
                                        <p:strVal val="visible"/>
                                      </p:to>
                                    </p:set>
                                    <p:anim calcmode="lin" valueType="num">
                                      <p:cBhvr>
                                        <p:cTn id="151" dur="500" fill="hold"/>
                                        <p:tgtEl>
                                          <p:spTgt spid="6">
                                            <p:txEl>
                                              <p:pRg st="21" end="21"/>
                                            </p:txEl>
                                          </p:spTgt>
                                        </p:tgtEl>
                                        <p:attrNameLst>
                                          <p:attrName>ppt_w</p:attrName>
                                        </p:attrNameLst>
                                      </p:cBhvr>
                                      <p:tavLst>
                                        <p:tav tm="0">
                                          <p:val>
                                            <p:fltVal val="0"/>
                                          </p:val>
                                        </p:tav>
                                        <p:tav tm="100000">
                                          <p:val>
                                            <p:strVal val="#ppt_w"/>
                                          </p:val>
                                        </p:tav>
                                      </p:tavLst>
                                    </p:anim>
                                    <p:anim calcmode="lin" valueType="num">
                                      <p:cBhvr>
                                        <p:cTn id="152" dur="500" fill="hold"/>
                                        <p:tgtEl>
                                          <p:spTgt spid="6">
                                            <p:txEl>
                                              <p:pRg st="21" end="21"/>
                                            </p:txEl>
                                          </p:spTgt>
                                        </p:tgtEl>
                                        <p:attrNameLst>
                                          <p:attrName>ppt_h</p:attrName>
                                        </p:attrNameLst>
                                      </p:cBhvr>
                                      <p:tavLst>
                                        <p:tav tm="0">
                                          <p:val>
                                            <p:fltVal val="0"/>
                                          </p:val>
                                        </p:tav>
                                        <p:tav tm="100000">
                                          <p:val>
                                            <p:strVal val="#ppt_h"/>
                                          </p:val>
                                        </p:tav>
                                      </p:tavLst>
                                    </p:anim>
                                    <p:animEffect transition="in" filter="fade">
                                      <p:cBhvr>
                                        <p:cTn id="153" dur="500"/>
                                        <p:tgtEl>
                                          <p:spTgt spid="6">
                                            <p:txEl>
                                              <p:pRg st="21" end="21"/>
                                            </p:txEl>
                                          </p:spTgt>
                                        </p:tgtEl>
                                      </p:cBhvr>
                                    </p:animEffect>
                                  </p:childTnLst>
                                </p:cTn>
                              </p:par>
                            </p:childTnLst>
                          </p:cTn>
                        </p:par>
                      </p:childTnLst>
                    </p:cTn>
                  </p:par>
                  <p:par>
                    <p:cTn id="154" fill="hold">
                      <p:stCondLst>
                        <p:cond delay="indefinite"/>
                      </p:stCondLst>
                      <p:childTnLst>
                        <p:par>
                          <p:cTn id="155" fill="hold">
                            <p:stCondLst>
                              <p:cond delay="0"/>
                            </p:stCondLst>
                            <p:childTnLst>
                              <p:par>
                                <p:cTn id="156" presetID="53" presetClass="entr" presetSubtype="16" fill="hold" grpId="0" nodeType="clickEffect">
                                  <p:stCondLst>
                                    <p:cond delay="0"/>
                                  </p:stCondLst>
                                  <p:childTnLst>
                                    <p:set>
                                      <p:cBhvr>
                                        <p:cTn id="157" dur="1" fill="hold">
                                          <p:stCondLst>
                                            <p:cond delay="0"/>
                                          </p:stCondLst>
                                        </p:cTn>
                                        <p:tgtEl>
                                          <p:spTgt spid="6">
                                            <p:txEl>
                                              <p:pRg st="22" end="22"/>
                                            </p:txEl>
                                          </p:spTgt>
                                        </p:tgtEl>
                                        <p:attrNameLst>
                                          <p:attrName>style.visibility</p:attrName>
                                        </p:attrNameLst>
                                      </p:cBhvr>
                                      <p:to>
                                        <p:strVal val="visible"/>
                                      </p:to>
                                    </p:set>
                                    <p:anim calcmode="lin" valueType="num">
                                      <p:cBhvr>
                                        <p:cTn id="158" dur="500" fill="hold"/>
                                        <p:tgtEl>
                                          <p:spTgt spid="6">
                                            <p:txEl>
                                              <p:pRg st="22" end="22"/>
                                            </p:txEl>
                                          </p:spTgt>
                                        </p:tgtEl>
                                        <p:attrNameLst>
                                          <p:attrName>ppt_w</p:attrName>
                                        </p:attrNameLst>
                                      </p:cBhvr>
                                      <p:tavLst>
                                        <p:tav tm="0">
                                          <p:val>
                                            <p:fltVal val="0"/>
                                          </p:val>
                                        </p:tav>
                                        <p:tav tm="100000">
                                          <p:val>
                                            <p:strVal val="#ppt_w"/>
                                          </p:val>
                                        </p:tav>
                                      </p:tavLst>
                                    </p:anim>
                                    <p:anim calcmode="lin" valueType="num">
                                      <p:cBhvr>
                                        <p:cTn id="159" dur="500" fill="hold"/>
                                        <p:tgtEl>
                                          <p:spTgt spid="6">
                                            <p:txEl>
                                              <p:pRg st="22" end="22"/>
                                            </p:txEl>
                                          </p:spTgt>
                                        </p:tgtEl>
                                        <p:attrNameLst>
                                          <p:attrName>ppt_h</p:attrName>
                                        </p:attrNameLst>
                                      </p:cBhvr>
                                      <p:tavLst>
                                        <p:tav tm="0">
                                          <p:val>
                                            <p:fltVal val="0"/>
                                          </p:val>
                                        </p:tav>
                                        <p:tav tm="100000">
                                          <p:val>
                                            <p:strVal val="#ppt_h"/>
                                          </p:val>
                                        </p:tav>
                                      </p:tavLst>
                                    </p:anim>
                                    <p:animEffect transition="in" filter="fade">
                                      <p:cBhvr>
                                        <p:cTn id="160" dur="500"/>
                                        <p:tgtEl>
                                          <p:spTgt spid="6">
                                            <p:txEl>
                                              <p:pRg st="22" end="22"/>
                                            </p:txEl>
                                          </p:spTgt>
                                        </p:tgtEl>
                                      </p:cBhvr>
                                    </p:animEffect>
                                  </p:childTnLst>
                                </p:cTn>
                              </p:par>
                            </p:childTnLst>
                          </p:cTn>
                        </p:par>
                      </p:childTnLst>
                    </p:cTn>
                  </p:par>
                  <p:par>
                    <p:cTn id="161" fill="hold">
                      <p:stCondLst>
                        <p:cond delay="indefinite"/>
                      </p:stCondLst>
                      <p:childTnLst>
                        <p:par>
                          <p:cTn id="162" fill="hold">
                            <p:stCondLst>
                              <p:cond delay="0"/>
                            </p:stCondLst>
                            <p:childTnLst>
                              <p:par>
                                <p:cTn id="163" presetID="53" presetClass="entr" presetSubtype="16" fill="hold" grpId="0" nodeType="clickEffect">
                                  <p:stCondLst>
                                    <p:cond delay="0"/>
                                  </p:stCondLst>
                                  <p:childTnLst>
                                    <p:set>
                                      <p:cBhvr>
                                        <p:cTn id="164" dur="1" fill="hold">
                                          <p:stCondLst>
                                            <p:cond delay="0"/>
                                          </p:stCondLst>
                                        </p:cTn>
                                        <p:tgtEl>
                                          <p:spTgt spid="6">
                                            <p:txEl>
                                              <p:pRg st="23" end="23"/>
                                            </p:txEl>
                                          </p:spTgt>
                                        </p:tgtEl>
                                        <p:attrNameLst>
                                          <p:attrName>style.visibility</p:attrName>
                                        </p:attrNameLst>
                                      </p:cBhvr>
                                      <p:to>
                                        <p:strVal val="visible"/>
                                      </p:to>
                                    </p:set>
                                    <p:anim calcmode="lin" valueType="num">
                                      <p:cBhvr>
                                        <p:cTn id="165" dur="500" fill="hold"/>
                                        <p:tgtEl>
                                          <p:spTgt spid="6">
                                            <p:txEl>
                                              <p:pRg st="23" end="23"/>
                                            </p:txEl>
                                          </p:spTgt>
                                        </p:tgtEl>
                                        <p:attrNameLst>
                                          <p:attrName>ppt_w</p:attrName>
                                        </p:attrNameLst>
                                      </p:cBhvr>
                                      <p:tavLst>
                                        <p:tav tm="0">
                                          <p:val>
                                            <p:fltVal val="0"/>
                                          </p:val>
                                        </p:tav>
                                        <p:tav tm="100000">
                                          <p:val>
                                            <p:strVal val="#ppt_w"/>
                                          </p:val>
                                        </p:tav>
                                      </p:tavLst>
                                    </p:anim>
                                    <p:anim calcmode="lin" valueType="num">
                                      <p:cBhvr>
                                        <p:cTn id="166" dur="500" fill="hold"/>
                                        <p:tgtEl>
                                          <p:spTgt spid="6">
                                            <p:txEl>
                                              <p:pRg st="23" end="23"/>
                                            </p:txEl>
                                          </p:spTgt>
                                        </p:tgtEl>
                                        <p:attrNameLst>
                                          <p:attrName>ppt_h</p:attrName>
                                        </p:attrNameLst>
                                      </p:cBhvr>
                                      <p:tavLst>
                                        <p:tav tm="0">
                                          <p:val>
                                            <p:fltVal val="0"/>
                                          </p:val>
                                        </p:tav>
                                        <p:tav tm="100000">
                                          <p:val>
                                            <p:strVal val="#ppt_h"/>
                                          </p:val>
                                        </p:tav>
                                      </p:tavLst>
                                    </p:anim>
                                    <p:animEffect transition="in" filter="fade">
                                      <p:cBhvr>
                                        <p:cTn id="167" dur="500"/>
                                        <p:tgtEl>
                                          <p:spTgt spid="6">
                                            <p:txEl>
                                              <p:pRg st="23" end="23"/>
                                            </p:txEl>
                                          </p:spTgt>
                                        </p:tgtEl>
                                      </p:cBhvr>
                                    </p:animEffect>
                                  </p:childTnLst>
                                </p:cTn>
                              </p:par>
                            </p:childTnLst>
                          </p:cTn>
                        </p:par>
                      </p:childTnLst>
                    </p:cTn>
                  </p:par>
                  <p:par>
                    <p:cTn id="168" fill="hold">
                      <p:stCondLst>
                        <p:cond delay="indefinite"/>
                      </p:stCondLst>
                      <p:childTnLst>
                        <p:par>
                          <p:cTn id="169" fill="hold">
                            <p:stCondLst>
                              <p:cond delay="0"/>
                            </p:stCondLst>
                            <p:childTnLst>
                              <p:par>
                                <p:cTn id="170" presetID="53" presetClass="entr" presetSubtype="16" fill="hold" grpId="0" nodeType="clickEffect">
                                  <p:stCondLst>
                                    <p:cond delay="0"/>
                                  </p:stCondLst>
                                  <p:childTnLst>
                                    <p:set>
                                      <p:cBhvr>
                                        <p:cTn id="171" dur="1" fill="hold">
                                          <p:stCondLst>
                                            <p:cond delay="0"/>
                                          </p:stCondLst>
                                        </p:cTn>
                                        <p:tgtEl>
                                          <p:spTgt spid="6">
                                            <p:txEl>
                                              <p:pRg st="24" end="24"/>
                                            </p:txEl>
                                          </p:spTgt>
                                        </p:tgtEl>
                                        <p:attrNameLst>
                                          <p:attrName>style.visibility</p:attrName>
                                        </p:attrNameLst>
                                      </p:cBhvr>
                                      <p:to>
                                        <p:strVal val="visible"/>
                                      </p:to>
                                    </p:set>
                                    <p:anim calcmode="lin" valueType="num">
                                      <p:cBhvr>
                                        <p:cTn id="172" dur="500" fill="hold"/>
                                        <p:tgtEl>
                                          <p:spTgt spid="6">
                                            <p:txEl>
                                              <p:pRg st="24" end="24"/>
                                            </p:txEl>
                                          </p:spTgt>
                                        </p:tgtEl>
                                        <p:attrNameLst>
                                          <p:attrName>ppt_w</p:attrName>
                                        </p:attrNameLst>
                                      </p:cBhvr>
                                      <p:tavLst>
                                        <p:tav tm="0">
                                          <p:val>
                                            <p:fltVal val="0"/>
                                          </p:val>
                                        </p:tav>
                                        <p:tav tm="100000">
                                          <p:val>
                                            <p:strVal val="#ppt_w"/>
                                          </p:val>
                                        </p:tav>
                                      </p:tavLst>
                                    </p:anim>
                                    <p:anim calcmode="lin" valueType="num">
                                      <p:cBhvr>
                                        <p:cTn id="173" dur="500" fill="hold"/>
                                        <p:tgtEl>
                                          <p:spTgt spid="6">
                                            <p:txEl>
                                              <p:pRg st="24" end="24"/>
                                            </p:txEl>
                                          </p:spTgt>
                                        </p:tgtEl>
                                        <p:attrNameLst>
                                          <p:attrName>ppt_h</p:attrName>
                                        </p:attrNameLst>
                                      </p:cBhvr>
                                      <p:tavLst>
                                        <p:tav tm="0">
                                          <p:val>
                                            <p:fltVal val="0"/>
                                          </p:val>
                                        </p:tav>
                                        <p:tav tm="100000">
                                          <p:val>
                                            <p:strVal val="#ppt_h"/>
                                          </p:val>
                                        </p:tav>
                                      </p:tavLst>
                                    </p:anim>
                                    <p:animEffect transition="in" filter="fade">
                                      <p:cBhvr>
                                        <p:cTn id="174" dur="500"/>
                                        <p:tgtEl>
                                          <p:spTgt spid="6">
                                            <p:txEl>
                                              <p:pRg st="24" end="2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5" fill="hold" display="0">
                  <p:stCondLst>
                    <p:cond delay="indefinite"/>
                  </p:stCondLst>
                  <p:endCondLst>
                    <p:cond evt="onStopAudio" delay="0">
                      <p:tgtEl>
                        <p:sldTgt/>
                      </p:tgtEl>
                    </p:cond>
                  </p:endCondLst>
                </p:cTn>
                <p:tgtEl>
                  <p:spTgt spid="4"/>
                </p:tgtEl>
              </p:cMediaNode>
            </p:audio>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C8EEB4D1-5BA9-4756-AA79-EB71466BEA34}"/>
              </a:ext>
            </a:extLst>
          </p:cNvPr>
          <p:cNvSpPr>
            <a:spLocks noGrp="1"/>
          </p:cNvSpPr>
          <p:nvPr>
            <p:ph idx="1"/>
          </p:nvPr>
        </p:nvSpPr>
        <p:spPr/>
        <p:txBody>
          <a:bodyPr>
            <a:normAutofit/>
          </a:bodyPr>
          <a:lstStyle/>
          <a:p>
            <a:pPr marL="0" indent="0" algn="ctr">
              <a:buNone/>
            </a:pPr>
            <a:r>
              <a:rPr lang="it-IT" sz="6000" b="1" dirty="0">
                <a:latin typeface="Segoe Print" panose="02000600000000000000" pitchFamily="2" charset="0"/>
              </a:rPr>
              <a:t>Insieme vogliamo dire che…</a:t>
            </a:r>
          </a:p>
        </p:txBody>
      </p:sp>
    </p:spTree>
    <p:extLst>
      <p:ext uri="{BB962C8B-B14F-4D97-AF65-F5344CB8AC3E}">
        <p14:creationId xmlns:p14="http://schemas.microsoft.com/office/powerpoint/2010/main" val="2824696121"/>
      </p:ext>
    </p:extLst>
  </p:cSld>
  <p:clrMapOvr>
    <a:masterClrMapping/>
  </p:clrMapOvr>
  <mc:AlternateContent xmlns:mc="http://schemas.openxmlformats.org/markup-compatibility/2006" xmlns:p14="http://schemas.microsoft.com/office/powerpoint/2010/main">
    <mc:Choice Requires="p14">
      <p:transition spd="slow" p14:dur="1250" advClick="0" advTm="6000">
        <p14:switch dir="r"/>
      </p:transition>
    </mc:Choice>
    <mc:Fallback xmlns="">
      <p:transition spd="slow" advClick="0" advTm="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egnaposto contenuto 5">
            <a:extLst>
              <a:ext uri="{FF2B5EF4-FFF2-40B4-BE49-F238E27FC236}">
                <a16:creationId xmlns:a16="http://schemas.microsoft.com/office/drawing/2014/main" id="{BCAAF3A8-5161-4264-AE1B-1AB9DDE616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2357" y="1252024"/>
            <a:ext cx="8219775" cy="4614204"/>
          </a:xfrm>
          <a:prstGeom prst="rect">
            <a:avLst/>
          </a:prstGeom>
        </p:spPr>
      </p:pic>
    </p:spTree>
    <p:extLst>
      <p:ext uri="{BB962C8B-B14F-4D97-AF65-F5344CB8AC3E}">
        <p14:creationId xmlns:p14="http://schemas.microsoft.com/office/powerpoint/2010/main" val="2004812447"/>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82CB3D43-2040-48CA-ACE7-912312AF4539}"/>
              </a:ext>
            </a:extLst>
          </p:cNvPr>
          <p:cNvPicPr>
            <a:picLocks noChangeAspect="1"/>
          </p:cNvPicPr>
          <p:nvPr/>
        </p:nvPicPr>
        <p:blipFill>
          <a:blip r:embed="rId2"/>
          <a:stretch>
            <a:fillRect/>
          </a:stretch>
        </p:blipFill>
        <p:spPr>
          <a:xfrm>
            <a:off x="2408010" y="858129"/>
            <a:ext cx="7213458" cy="5256921"/>
          </a:xfrm>
          <a:prstGeom prst="rect">
            <a:avLst/>
          </a:prstGeom>
        </p:spPr>
      </p:pic>
    </p:spTree>
    <p:extLst>
      <p:ext uri="{BB962C8B-B14F-4D97-AF65-F5344CB8AC3E}">
        <p14:creationId xmlns:p14="http://schemas.microsoft.com/office/powerpoint/2010/main" val="4137224584"/>
      </p:ext>
    </p:extLst>
  </p:cSld>
  <p:clrMapOvr>
    <a:masterClrMapping/>
  </p:clrMapOvr>
  <mc:AlternateContent xmlns:mc="http://schemas.openxmlformats.org/markup-compatibility/2006" xmlns:p14="http://schemas.microsoft.com/office/powerpoint/2010/main">
    <mc:Choice Requires="p14">
      <p:transition spd="slow" p14:dur="3400" advClick="0" advTm="5000">
        <p14:reveal/>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8A4AA481-2E38-4C6D-A078-2C448BE46E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9302" y="982638"/>
            <a:ext cx="7424382" cy="4949811"/>
          </a:xfrm>
          <a:prstGeom prst="rect">
            <a:avLst/>
          </a:prstGeom>
        </p:spPr>
      </p:pic>
    </p:spTree>
    <p:extLst>
      <p:ext uri="{BB962C8B-B14F-4D97-AF65-F5344CB8AC3E}">
        <p14:creationId xmlns:p14="http://schemas.microsoft.com/office/powerpoint/2010/main" val="880138315"/>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57DD93C7-450D-44B1-873A-DC0D31300DC4}"/>
              </a:ext>
            </a:extLst>
          </p:cNvPr>
          <p:cNvPicPr>
            <a:picLocks noChangeAspect="1"/>
          </p:cNvPicPr>
          <p:nvPr/>
        </p:nvPicPr>
        <p:blipFill>
          <a:blip r:embed="rId2"/>
          <a:stretch>
            <a:fillRect/>
          </a:stretch>
        </p:blipFill>
        <p:spPr>
          <a:xfrm>
            <a:off x="2611014" y="798820"/>
            <a:ext cx="6969971" cy="5260359"/>
          </a:xfrm>
          <a:prstGeom prst="rect">
            <a:avLst/>
          </a:prstGeom>
        </p:spPr>
      </p:pic>
    </p:spTree>
    <p:extLst>
      <p:ext uri="{BB962C8B-B14F-4D97-AF65-F5344CB8AC3E}">
        <p14:creationId xmlns:p14="http://schemas.microsoft.com/office/powerpoint/2010/main" val="38092953"/>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FB71F0B5-74EE-4B64-A58A-940F85614EFB}"/>
              </a:ext>
            </a:extLst>
          </p:cNvPr>
          <p:cNvPicPr>
            <a:picLocks noChangeAspect="1"/>
          </p:cNvPicPr>
          <p:nvPr/>
        </p:nvPicPr>
        <p:blipFill>
          <a:blip r:embed="rId2"/>
          <a:stretch>
            <a:fillRect/>
          </a:stretch>
        </p:blipFill>
        <p:spPr>
          <a:xfrm>
            <a:off x="2785660" y="882215"/>
            <a:ext cx="6620679" cy="5093570"/>
          </a:xfrm>
          <a:prstGeom prst="rect">
            <a:avLst/>
          </a:prstGeom>
        </p:spPr>
      </p:pic>
    </p:spTree>
    <p:extLst>
      <p:ext uri="{BB962C8B-B14F-4D97-AF65-F5344CB8AC3E}">
        <p14:creationId xmlns:p14="http://schemas.microsoft.com/office/powerpoint/2010/main" val="2067468773"/>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F45DE60E-B757-4E3F-818D-5FE2E3438BBC}"/>
              </a:ext>
            </a:extLst>
          </p:cNvPr>
          <p:cNvPicPr>
            <a:picLocks noChangeAspect="1"/>
          </p:cNvPicPr>
          <p:nvPr/>
        </p:nvPicPr>
        <p:blipFill>
          <a:blip r:embed="rId2"/>
          <a:stretch>
            <a:fillRect/>
          </a:stretch>
        </p:blipFill>
        <p:spPr>
          <a:xfrm>
            <a:off x="2568338" y="791570"/>
            <a:ext cx="6858000" cy="5077536"/>
          </a:xfrm>
          <a:prstGeom prst="rect">
            <a:avLst/>
          </a:prstGeom>
        </p:spPr>
      </p:pic>
    </p:spTree>
    <p:extLst>
      <p:ext uri="{BB962C8B-B14F-4D97-AF65-F5344CB8AC3E}">
        <p14:creationId xmlns:p14="http://schemas.microsoft.com/office/powerpoint/2010/main" val="1425838025"/>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9457E6C5-BD69-4838-ABD5-32D0CF4BA341}"/>
              </a:ext>
            </a:extLst>
          </p:cNvPr>
          <p:cNvPicPr>
            <a:picLocks noChangeAspect="1"/>
          </p:cNvPicPr>
          <p:nvPr/>
        </p:nvPicPr>
        <p:blipFill>
          <a:blip r:embed="rId2"/>
          <a:stretch>
            <a:fillRect/>
          </a:stretch>
        </p:blipFill>
        <p:spPr>
          <a:xfrm>
            <a:off x="2095216" y="909424"/>
            <a:ext cx="7620000" cy="5039151"/>
          </a:xfrm>
          <a:prstGeom prst="rect">
            <a:avLst/>
          </a:prstGeom>
        </p:spPr>
      </p:pic>
    </p:spTree>
    <p:extLst>
      <p:ext uri="{BB962C8B-B14F-4D97-AF65-F5344CB8AC3E}">
        <p14:creationId xmlns:p14="http://schemas.microsoft.com/office/powerpoint/2010/main" val="2823882616"/>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a:extLst>
              <a:ext uri="{FF2B5EF4-FFF2-40B4-BE49-F238E27FC236}">
                <a16:creationId xmlns:a16="http://schemas.microsoft.com/office/drawing/2014/main" id="{C645E3FF-6673-4FF0-84A9-DACEF1316A8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pic>
        <p:nvPicPr>
          <p:cNvPr id="4" name="Immagine 3">
            <a:extLst>
              <a:ext uri="{FF2B5EF4-FFF2-40B4-BE49-F238E27FC236}">
                <a16:creationId xmlns:a16="http://schemas.microsoft.com/office/drawing/2014/main" id="{26B83165-D2BA-4B18-86E7-83FBBAC85C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1875" y="800099"/>
            <a:ext cx="8143449" cy="5259507"/>
          </a:xfrm>
          <a:prstGeom prst="rect">
            <a:avLst/>
          </a:prstGeom>
        </p:spPr>
      </p:pic>
    </p:spTree>
    <p:extLst>
      <p:ext uri="{BB962C8B-B14F-4D97-AF65-F5344CB8AC3E}">
        <p14:creationId xmlns:p14="http://schemas.microsoft.com/office/powerpoint/2010/main" val="3159078555"/>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6CA5652B-65EA-4FF5-8BB4-435119F3DE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5779" y="805004"/>
            <a:ext cx="7267574" cy="5247991"/>
          </a:xfrm>
          <a:prstGeom prst="rect">
            <a:avLst/>
          </a:prstGeom>
        </p:spPr>
      </p:pic>
    </p:spTree>
    <p:extLst>
      <p:ext uri="{BB962C8B-B14F-4D97-AF65-F5344CB8AC3E}">
        <p14:creationId xmlns:p14="http://schemas.microsoft.com/office/powerpoint/2010/main" val="4210889757"/>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C163E90C-647B-4C65-B30A-06E9F6C8C728}"/>
              </a:ext>
            </a:extLst>
          </p:cNvPr>
          <p:cNvPicPr>
            <a:picLocks noChangeAspect="1"/>
          </p:cNvPicPr>
          <p:nvPr/>
        </p:nvPicPr>
        <p:blipFill>
          <a:blip r:embed="rId2"/>
          <a:stretch>
            <a:fillRect/>
          </a:stretch>
        </p:blipFill>
        <p:spPr>
          <a:xfrm>
            <a:off x="2438400" y="888810"/>
            <a:ext cx="7315200" cy="5080379"/>
          </a:xfrm>
          <a:prstGeom prst="rect">
            <a:avLst/>
          </a:prstGeom>
        </p:spPr>
      </p:pic>
    </p:spTree>
    <p:extLst>
      <p:ext uri="{BB962C8B-B14F-4D97-AF65-F5344CB8AC3E}">
        <p14:creationId xmlns:p14="http://schemas.microsoft.com/office/powerpoint/2010/main" val="1855131460"/>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B936B9FA-FA6A-4F2C-98F4-8483BFC04C35}"/>
              </a:ext>
            </a:extLst>
          </p:cNvPr>
          <p:cNvPicPr>
            <a:picLocks noChangeAspect="1"/>
          </p:cNvPicPr>
          <p:nvPr/>
        </p:nvPicPr>
        <p:blipFill>
          <a:blip r:embed="rId2"/>
          <a:stretch>
            <a:fillRect/>
          </a:stretch>
        </p:blipFill>
        <p:spPr>
          <a:xfrm>
            <a:off x="2433282" y="793294"/>
            <a:ext cx="7325436" cy="5271412"/>
          </a:xfrm>
          <a:prstGeom prst="rect">
            <a:avLst/>
          </a:prstGeom>
        </p:spPr>
      </p:pic>
    </p:spTree>
    <p:extLst>
      <p:ext uri="{BB962C8B-B14F-4D97-AF65-F5344CB8AC3E}">
        <p14:creationId xmlns:p14="http://schemas.microsoft.com/office/powerpoint/2010/main" val="989723736"/>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7A523CF3-B878-4ED7-BD14-9412E8993C55}"/>
              </a:ext>
            </a:extLst>
          </p:cNvPr>
          <p:cNvPicPr>
            <a:picLocks noChangeAspect="1"/>
          </p:cNvPicPr>
          <p:nvPr/>
        </p:nvPicPr>
        <p:blipFill>
          <a:blip r:embed="rId2"/>
          <a:stretch>
            <a:fillRect/>
          </a:stretch>
        </p:blipFill>
        <p:spPr>
          <a:xfrm>
            <a:off x="2314575" y="696035"/>
            <a:ext cx="7562850" cy="4995649"/>
          </a:xfrm>
          <a:prstGeom prst="rect">
            <a:avLst/>
          </a:prstGeom>
        </p:spPr>
      </p:pic>
    </p:spTree>
    <p:extLst>
      <p:ext uri="{BB962C8B-B14F-4D97-AF65-F5344CB8AC3E}">
        <p14:creationId xmlns:p14="http://schemas.microsoft.com/office/powerpoint/2010/main" val="623300830"/>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8D12D948-7546-4706-BA1E-51CCDA210680}"/>
              </a:ext>
            </a:extLst>
          </p:cNvPr>
          <p:cNvPicPr>
            <a:picLocks noChangeAspect="1"/>
          </p:cNvPicPr>
          <p:nvPr/>
        </p:nvPicPr>
        <p:blipFill>
          <a:blip r:embed="rId2"/>
          <a:stretch>
            <a:fillRect/>
          </a:stretch>
        </p:blipFill>
        <p:spPr>
          <a:xfrm>
            <a:off x="3037114" y="923011"/>
            <a:ext cx="6117771" cy="5011978"/>
          </a:xfrm>
          <a:prstGeom prst="rect">
            <a:avLst/>
          </a:prstGeom>
        </p:spPr>
      </p:pic>
    </p:spTree>
    <p:extLst>
      <p:ext uri="{BB962C8B-B14F-4D97-AF65-F5344CB8AC3E}">
        <p14:creationId xmlns:p14="http://schemas.microsoft.com/office/powerpoint/2010/main" val="2153735172"/>
      </p:ext>
    </p:extLst>
  </p:cSld>
  <p:clrMapOvr>
    <a:masterClrMapping/>
  </p:clrMapOvr>
  <mc:AlternateContent xmlns:mc="http://schemas.openxmlformats.org/markup-compatibility/2006" xmlns:p14="http://schemas.microsoft.com/office/powerpoint/2010/main">
    <mc:Choice Requires="p14">
      <p:transition spd="slow" p14:dur="3400" advClick="0" advTm="6000">
        <p14:reveal/>
      </p:transition>
    </mc:Choice>
    <mc:Fallback xmlns="">
      <p:transition spd="slow" advClick="0" advTm="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E718CCAE-009A-4721-9C97-952DB6AD56B1}"/>
              </a:ext>
            </a:extLst>
          </p:cNvPr>
          <p:cNvPicPr>
            <a:picLocks noChangeAspect="1"/>
          </p:cNvPicPr>
          <p:nvPr/>
        </p:nvPicPr>
        <p:blipFill>
          <a:blip r:embed="rId2"/>
          <a:stretch>
            <a:fillRect/>
          </a:stretch>
        </p:blipFill>
        <p:spPr>
          <a:xfrm>
            <a:off x="984738" y="594174"/>
            <a:ext cx="10367890" cy="5669652"/>
          </a:xfrm>
          <a:prstGeom prst="rect">
            <a:avLst/>
          </a:prstGeom>
        </p:spPr>
      </p:pic>
    </p:spTree>
    <p:extLst>
      <p:ext uri="{BB962C8B-B14F-4D97-AF65-F5344CB8AC3E}">
        <p14:creationId xmlns:p14="http://schemas.microsoft.com/office/powerpoint/2010/main" val="2753151916"/>
      </p:ext>
    </p:extLst>
  </p:cSld>
  <p:clrMapOvr>
    <a:masterClrMapping/>
  </p:clrMapOvr>
  <mc:AlternateContent xmlns:mc="http://schemas.openxmlformats.org/markup-compatibility/2006" xmlns:p14="http://schemas.microsoft.com/office/powerpoint/2010/main">
    <mc:Choice Requires="p14">
      <p:transition spd="slow" p14:dur="1500" advClick="0" advTm="6000">
        <p:split orient="vert"/>
      </p:transition>
    </mc:Choice>
    <mc:Fallback xmlns="">
      <p:transition spd="slow" advClick="0" advTm="6000">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363E24A5-217E-484D-8C48-E98188AC0941}"/>
              </a:ext>
            </a:extLst>
          </p:cNvPr>
          <p:cNvSpPr>
            <a:spLocks noGrp="1"/>
          </p:cNvSpPr>
          <p:nvPr>
            <p:ph type="title"/>
          </p:nvPr>
        </p:nvSpPr>
        <p:spPr/>
        <p:txBody>
          <a:bodyPr>
            <a:normAutofit fontScale="90000"/>
          </a:bodyPr>
          <a:lstStyle/>
          <a:p>
            <a:r>
              <a:rPr lang="it-IT" dirty="0">
                <a:effectLst>
                  <a:outerShdw blurRad="38100" dist="38100" dir="2700000" algn="tl">
                    <a:srgbClr val="000000">
                      <a:alpha val="43137"/>
                    </a:srgbClr>
                  </a:outerShdw>
                </a:effectLst>
                <a:latin typeface="Bahnschrift SemiBold" panose="020B0502040204020203" pitchFamily="34" charset="0"/>
              </a:rPr>
              <a:t>Realizzato dagli alunni della classe III C</a:t>
            </a:r>
            <a:br>
              <a:rPr lang="it-IT" dirty="0">
                <a:effectLst>
                  <a:outerShdw blurRad="38100" dist="38100" dir="2700000" algn="tl">
                    <a:srgbClr val="000000">
                      <a:alpha val="43137"/>
                    </a:srgbClr>
                  </a:outerShdw>
                </a:effectLst>
                <a:latin typeface="Bahnschrift SemiBold" panose="020B0502040204020203" pitchFamily="34" charset="0"/>
              </a:rPr>
            </a:br>
            <a:r>
              <a:rPr lang="it-IT" dirty="0">
                <a:effectLst>
                  <a:outerShdw blurRad="38100" dist="38100" dir="2700000" algn="tl">
                    <a:srgbClr val="000000">
                      <a:alpha val="43137"/>
                    </a:srgbClr>
                  </a:outerShdw>
                </a:effectLst>
                <a:latin typeface="Bahnschrift SemiBold" panose="020B0502040204020203" pitchFamily="34" charset="0"/>
              </a:rPr>
              <a:t>di Rometta centro</a:t>
            </a:r>
          </a:p>
        </p:txBody>
      </p:sp>
      <p:sp>
        <p:nvSpPr>
          <p:cNvPr id="4" name="Segnaposto contenuto 3">
            <a:extLst>
              <a:ext uri="{FF2B5EF4-FFF2-40B4-BE49-F238E27FC236}">
                <a16:creationId xmlns:a16="http://schemas.microsoft.com/office/drawing/2014/main" id="{E563B26B-D820-4B3C-BDD2-644A46112BF7}"/>
              </a:ext>
            </a:extLst>
          </p:cNvPr>
          <p:cNvSpPr>
            <a:spLocks noGrp="1"/>
          </p:cNvSpPr>
          <p:nvPr>
            <p:ph idx="1"/>
          </p:nvPr>
        </p:nvSpPr>
        <p:spPr>
          <a:xfrm>
            <a:off x="1028700" y="3018368"/>
            <a:ext cx="10477500" cy="2566506"/>
          </a:xfrm>
        </p:spPr>
        <p:txBody>
          <a:bodyPr numCol="3">
            <a:normAutofit fontScale="25000" lnSpcReduction="20000"/>
          </a:bodyPr>
          <a:lstStyle/>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Arnò Antonino</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Bertino Giovanna</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Bombara Chiara</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Formica Adriano</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endParaRPr lang="it-IT" sz="9600" b="1"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endParaRPr lang="it-IT" sz="9600" b="1"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Giordano Dorotea</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Mastronardo Chiara</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Mastronardo Deborah</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Pollicino Piero</a:t>
            </a:r>
          </a:p>
          <a:p>
            <a:pPr marL="0" lvl="0" indent="0">
              <a:lnSpc>
                <a:spcPct val="150000"/>
              </a:lnSpc>
              <a:buNone/>
            </a:pP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endParaRPr lang="it-IT" sz="9600" dirty="0">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Priscoglio Leone</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Saija Antonella</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Venuto Diego</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pPr marL="0" lvl="0" indent="0">
              <a:lnSpc>
                <a:spcPct val="150000"/>
              </a:lnSpc>
              <a:spcAft>
                <a:spcPts val="800"/>
              </a:spcAft>
              <a:buNone/>
            </a:pPr>
            <a:r>
              <a:rPr lang="it-IT" sz="9600" b="1" dirty="0">
                <a:effectLst/>
                <a:latin typeface="Segoe Print" panose="02000600000000000000" pitchFamily="2" charset="0"/>
                <a:ea typeface="Calibri" panose="020F0502020204030204" pitchFamily="34" charset="0"/>
                <a:cs typeface="Times New Roman" panose="02020603050405020304" pitchFamily="18" charset="0"/>
              </a:rPr>
              <a:t>Venuto Valeria </a:t>
            </a:r>
            <a:endParaRPr lang="it-IT" sz="9600" dirty="0">
              <a:effectLst/>
              <a:latin typeface="Segoe Print" panose="02000600000000000000" pitchFamily="2" charset="0"/>
              <a:ea typeface="Calibri" panose="020F0502020204030204" pitchFamily="34" charset="0"/>
              <a:cs typeface="Times New Roman" panose="02020603050405020304" pitchFamily="18" charset="0"/>
            </a:endParaRPr>
          </a:p>
          <a:p>
            <a:endParaRPr lang="it-IT" dirty="0"/>
          </a:p>
        </p:txBody>
      </p:sp>
      <p:sp>
        <p:nvSpPr>
          <p:cNvPr id="2" name="CasellaDiTesto 1">
            <a:extLst>
              <a:ext uri="{FF2B5EF4-FFF2-40B4-BE49-F238E27FC236}">
                <a16:creationId xmlns:a16="http://schemas.microsoft.com/office/drawing/2014/main" id="{A25D926E-F025-4274-B427-613D6F94F1A4}"/>
              </a:ext>
            </a:extLst>
          </p:cNvPr>
          <p:cNvSpPr txBox="1"/>
          <p:nvPr/>
        </p:nvSpPr>
        <p:spPr>
          <a:xfrm>
            <a:off x="7832188" y="5691202"/>
            <a:ext cx="3674012" cy="369332"/>
          </a:xfrm>
          <a:prstGeom prst="rect">
            <a:avLst/>
          </a:prstGeom>
          <a:noFill/>
        </p:spPr>
        <p:txBody>
          <a:bodyPr wrap="square" rtlCol="0">
            <a:spAutoFit/>
          </a:bodyPr>
          <a:lstStyle/>
          <a:p>
            <a:pPr marL="0" indent="0" algn="ctr">
              <a:buNone/>
            </a:pPr>
            <a:r>
              <a:rPr lang="it-IT" sz="1800" b="1" i="1" dirty="0">
                <a:effectLst>
                  <a:outerShdw blurRad="38100" dist="38100" dir="2700000" algn="tl">
                    <a:srgbClr val="000000">
                      <a:alpha val="43137"/>
                    </a:srgbClr>
                  </a:outerShdw>
                </a:effectLst>
              </a:rPr>
              <a:t>Prof.ssa Stefania Impalà</a:t>
            </a:r>
            <a:endParaRPr lang="it-IT"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56703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45000">
        <p15:prstTrans prst="prestige"/>
      </p:transition>
    </mc:Choice>
    <mc:Fallback xmlns="">
      <p:transition spd="slow" advClick="0" advTm="4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animEffect transition="in" filter="wipe(down)">
                                      <p:cBhvr>
                                        <p:cTn id="25" dur="580">
                                          <p:stCondLst>
                                            <p:cond delay="0"/>
                                          </p:stCondLst>
                                        </p:cTn>
                                        <p:tgtEl>
                                          <p:spTgt spid="4">
                                            <p:txEl>
                                              <p:pRg st="1" end="1"/>
                                            </p:txEl>
                                          </p:spTgt>
                                        </p:tgtEl>
                                      </p:cBhvr>
                                    </p:animEffect>
                                    <p:anim calcmode="lin" valueType="num">
                                      <p:cBhvr>
                                        <p:cTn id="26"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1" end="1"/>
                                            </p:txEl>
                                          </p:spTgt>
                                        </p:tgtEl>
                                      </p:cBhvr>
                                      <p:to x="100000" y="60000"/>
                                    </p:animScale>
                                    <p:animScale>
                                      <p:cBhvr>
                                        <p:cTn id="32" dur="166" decel="50000">
                                          <p:stCondLst>
                                            <p:cond delay="676"/>
                                          </p:stCondLst>
                                        </p:cTn>
                                        <p:tgtEl>
                                          <p:spTgt spid="4">
                                            <p:txEl>
                                              <p:pRg st="1" end="1"/>
                                            </p:txEl>
                                          </p:spTgt>
                                        </p:tgtEl>
                                      </p:cBhvr>
                                      <p:to x="100000" y="100000"/>
                                    </p:animScale>
                                    <p:animScale>
                                      <p:cBhvr>
                                        <p:cTn id="33" dur="26">
                                          <p:stCondLst>
                                            <p:cond delay="1312"/>
                                          </p:stCondLst>
                                        </p:cTn>
                                        <p:tgtEl>
                                          <p:spTgt spid="4">
                                            <p:txEl>
                                              <p:pRg st="1" end="1"/>
                                            </p:txEl>
                                          </p:spTgt>
                                        </p:tgtEl>
                                      </p:cBhvr>
                                      <p:to x="100000" y="80000"/>
                                    </p:animScale>
                                    <p:animScale>
                                      <p:cBhvr>
                                        <p:cTn id="34" dur="166" decel="50000">
                                          <p:stCondLst>
                                            <p:cond delay="1338"/>
                                          </p:stCondLst>
                                        </p:cTn>
                                        <p:tgtEl>
                                          <p:spTgt spid="4">
                                            <p:txEl>
                                              <p:pRg st="1" end="1"/>
                                            </p:txEl>
                                          </p:spTgt>
                                        </p:tgtEl>
                                      </p:cBhvr>
                                      <p:to x="100000" y="100000"/>
                                    </p:animScale>
                                    <p:animScale>
                                      <p:cBhvr>
                                        <p:cTn id="35" dur="26">
                                          <p:stCondLst>
                                            <p:cond delay="1642"/>
                                          </p:stCondLst>
                                        </p:cTn>
                                        <p:tgtEl>
                                          <p:spTgt spid="4">
                                            <p:txEl>
                                              <p:pRg st="1" end="1"/>
                                            </p:txEl>
                                          </p:spTgt>
                                        </p:tgtEl>
                                      </p:cBhvr>
                                      <p:to x="100000" y="90000"/>
                                    </p:animScale>
                                    <p:animScale>
                                      <p:cBhvr>
                                        <p:cTn id="36" dur="166" decel="50000">
                                          <p:stCondLst>
                                            <p:cond delay="1668"/>
                                          </p:stCondLst>
                                        </p:cTn>
                                        <p:tgtEl>
                                          <p:spTgt spid="4">
                                            <p:txEl>
                                              <p:pRg st="1" end="1"/>
                                            </p:txEl>
                                          </p:spTgt>
                                        </p:tgtEl>
                                      </p:cBhvr>
                                      <p:to x="100000" y="100000"/>
                                    </p:animScale>
                                    <p:animScale>
                                      <p:cBhvr>
                                        <p:cTn id="37" dur="26">
                                          <p:stCondLst>
                                            <p:cond delay="1808"/>
                                          </p:stCondLst>
                                        </p:cTn>
                                        <p:tgtEl>
                                          <p:spTgt spid="4">
                                            <p:txEl>
                                              <p:pRg st="1" end="1"/>
                                            </p:txEl>
                                          </p:spTgt>
                                        </p:tgtEl>
                                      </p:cBhvr>
                                      <p:to x="100000" y="95000"/>
                                    </p:animScale>
                                    <p:animScale>
                                      <p:cBhvr>
                                        <p:cTn id="38" dur="166" decel="50000">
                                          <p:stCondLst>
                                            <p:cond delay="1834"/>
                                          </p:stCondLst>
                                        </p:cTn>
                                        <p:tgtEl>
                                          <p:spTgt spid="4">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4">
                                            <p:txEl>
                                              <p:pRg st="2" end="2"/>
                                            </p:txEl>
                                          </p:spTgt>
                                        </p:tgtEl>
                                        <p:attrNameLst>
                                          <p:attrName>style.visibility</p:attrName>
                                        </p:attrNameLst>
                                      </p:cBhvr>
                                      <p:to>
                                        <p:strVal val="visible"/>
                                      </p:to>
                                    </p:set>
                                    <p:animEffect transition="in" filter="wipe(down)">
                                      <p:cBhvr>
                                        <p:cTn id="43" dur="580">
                                          <p:stCondLst>
                                            <p:cond delay="0"/>
                                          </p:stCondLst>
                                        </p:cTn>
                                        <p:tgtEl>
                                          <p:spTgt spid="4">
                                            <p:txEl>
                                              <p:pRg st="2" end="2"/>
                                            </p:txEl>
                                          </p:spTgt>
                                        </p:tgtEl>
                                      </p:cBhvr>
                                    </p:animEffect>
                                    <p:anim calcmode="lin" valueType="num">
                                      <p:cBhvr>
                                        <p:cTn id="44"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4">
                                            <p:txEl>
                                              <p:pRg st="2" end="2"/>
                                            </p:txEl>
                                          </p:spTgt>
                                        </p:tgtEl>
                                      </p:cBhvr>
                                      <p:to x="100000" y="60000"/>
                                    </p:animScale>
                                    <p:animScale>
                                      <p:cBhvr>
                                        <p:cTn id="50" dur="166" decel="50000">
                                          <p:stCondLst>
                                            <p:cond delay="676"/>
                                          </p:stCondLst>
                                        </p:cTn>
                                        <p:tgtEl>
                                          <p:spTgt spid="4">
                                            <p:txEl>
                                              <p:pRg st="2" end="2"/>
                                            </p:txEl>
                                          </p:spTgt>
                                        </p:tgtEl>
                                      </p:cBhvr>
                                      <p:to x="100000" y="100000"/>
                                    </p:animScale>
                                    <p:animScale>
                                      <p:cBhvr>
                                        <p:cTn id="51" dur="26">
                                          <p:stCondLst>
                                            <p:cond delay="1312"/>
                                          </p:stCondLst>
                                        </p:cTn>
                                        <p:tgtEl>
                                          <p:spTgt spid="4">
                                            <p:txEl>
                                              <p:pRg st="2" end="2"/>
                                            </p:txEl>
                                          </p:spTgt>
                                        </p:tgtEl>
                                      </p:cBhvr>
                                      <p:to x="100000" y="80000"/>
                                    </p:animScale>
                                    <p:animScale>
                                      <p:cBhvr>
                                        <p:cTn id="52" dur="166" decel="50000">
                                          <p:stCondLst>
                                            <p:cond delay="1338"/>
                                          </p:stCondLst>
                                        </p:cTn>
                                        <p:tgtEl>
                                          <p:spTgt spid="4">
                                            <p:txEl>
                                              <p:pRg st="2" end="2"/>
                                            </p:txEl>
                                          </p:spTgt>
                                        </p:tgtEl>
                                      </p:cBhvr>
                                      <p:to x="100000" y="100000"/>
                                    </p:animScale>
                                    <p:animScale>
                                      <p:cBhvr>
                                        <p:cTn id="53" dur="26">
                                          <p:stCondLst>
                                            <p:cond delay="1642"/>
                                          </p:stCondLst>
                                        </p:cTn>
                                        <p:tgtEl>
                                          <p:spTgt spid="4">
                                            <p:txEl>
                                              <p:pRg st="2" end="2"/>
                                            </p:txEl>
                                          </p:spTgt>
                                        </p:tgtEl>
                                      </p:cBhvr>
                                      <p:to x="100000" y="90000"/>
                                    </p:animScale>
                                    <p:animScale>
                                      <p:cBhvr>
                                        <p:cTn id="54" dur="166" decel="50000">
                                          <p:stCondLst>
                                            <p:cond delay="1668"/>
                                          </p:stCondLst>
                                        </p:cTn>
                                        <p:tgtEl>
                                          <p:spTgt spid="4">
                                            <p:txEl>
                                              <p:pRg st="2" end="2"/>
                                            </p:txEl>
                                          </p:spTgt>
                                        </p:tgtEl>
                                      </p:cBhvr>
                                      <p:to x="100000" y="100000"/>
                                    </p:animScale>
                                    <p:animScale>
                                      <p:cBhvr>
                                        <p:cTn id="55" dur="26">
                                          <p:stCondLst>
                                            <p:cond delay="1808"/>
                                          </p:stCondLst>
                                        </p:cTn>
                                        <p:tgtEl>
                                          <p:spTgt spid="4">
                                            <p:txEl>
                                              <p:pRg st="2" end="2"/>
                                            </p:txEl>
                                          </p:spTgt>
                                        </p:tgtEl>
                                      </p:cBhvr>
                                      <p:to x="100000" y="95000"/>
                                    </p:animScale>
                                    <p:animScale>
                                      <p:cBhvr>
                                        <p:cTn id="56" dur="166" decel="50000">
                                          <p:stCondLst>
                                            <p:cond delay="1834"/>
                                          </p:stCondLst>
                                        </p:cTn>
                                        <p:tgtEl>
                                          <p:spTgt spid="4">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4">
                                            <p:txEl>
                                              <p:pRg st="3" end="3"/>
                                            </p:txEl>
                                          </p:spTgt>
                                        </p:tgtEl>
                                        <p:attrNameLst>
                                          <p:attrName>style.visibility</p:attrName>
                                        </p:attrNameLst>
                                      </p:cBhvr>
                                      <p:to>
                                        <p:strVal val="visible"/>
                                      </p:to>
                                    </p:set>
                                    <p:animEffect transition="in" filter="wipe(down)">
                                      <p:cBhvr>
                                        <p:cTn id="61" dur="580">
                                          <p:stCondLst>
                                            <p:cond delay="0"/>
                                          </p:stCondLst>
                                        </p:cTn>
                                        <p:tgtEl>
                                          <p:spTgt spid="4">
                                            <p:txEl>
                                              <p:pRg st="3" end="3"/>
                                            </p:txEl>
                                          </p:spTgt>
                                        </p:tgtEl>
                                      </p:cBhvr>
                                    </p:animEffect>
                                    <p:anim calcmode="lin" valueType="num">
                                      <p:cBhvr>
                                        <p:cTn id="62"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xEl>
                                              <p:pRg st="3" end="3"/>
                                            </p:txEl>
                                          </p:spTgt>
                                        </p:tgtEl>
                                      </p:cBhvr>
                                      <p:to x="100000" y="60000"/>
                                    </p:animScale>
                                    <p:animScale>
                                      <p:cBhvr>
                                        <p:cTn id="68" dur="166" decel="50000">
                                          <p:stCondLst>
                                            <p:cond delay="676"/>
                                          </p:stCondLst>
                                        </p:cTn>
                                        <p:tgtEl>
                                          <p:spTgt spid="4">
                                            <p:txEl>
                                              <p:pRg st="3" end="3"/>
                                            </p:txEl>
                                          </p:spTgt>
                                        </p:tgtEl>
                                      </p:cBhvr>
                                      <p:to x="100000" y="100000"/>
                                    </p:animScale>
                                    <p:animScale>
                                      <p:cBhvr>
                                        <p:cTn id="69" dur="26">
                                          <p:stCondLst>
                                            <p:cond delay="1312"/>
                                          </p:stCondLst>
                                        </p:cTn>
                                        <p:tgtEl>
                                          <p:spTgt spid="4">
                                            <p:txEl>
                                              <p:pRg st="3" end="3"/>
                                            </p:txEl>
                                          </p:spTgt>
                                        </p:tgtEl>
                                      </p:cBhvr>
                                      <p:to x="100000" y="80000"/>
                                    </p:animScale>
                                    <p:animScale>
                                      <p:cBhvr>
                                        <p:cTn id="70" dur="166" decel="50000">
                                          <p:stCondLst>
                                            <p:cond delay="1338"/>
                                          </p:stCondLst>
                                        </p:cTn>
                                        <p:tgtEl>
                                          <p:spTgt spid="4">
                                            <p:txEl>
                                              <p:pRg st="3" end="3"/>
                                            </p:txEl>
                                          </p:spTgt>
                                        </p:tgtEl>
                                      </p:cBhvr>
                                      <p:to x="100000" y="100000"/>
                                    </p:animScale>
                                    <p:animScale>
                                      <p:cBhvr>
                                        <p:cTn id="71" dur="26">
                                          <p:stCondLst>
                                            <p:cond delay="1642"/>
                                          </p:stCondLst>
                                        </p:cTn>
                                        <p:tgtEl>
                                          <p:spTgt spid="4">
                                            <p:txEl>
                                              <p:pRg st="3" end="3"/>
                                            </p:txEl>
                                          </p:spTgt>
                                        </p:tgtEl>
                                      </p:cBhvr>
                                      <p:to x="100000" y="90000"/>
                                    </p:animScale>
                                    <p:animScale>
                                      <p:cBhvr>
                                        <p:cTn id="72" dur="166" decel="50000">
                                          <p:stCondLst>
                                            <p:cond delay="1668"/>
                                          </p:stCondLst>
                                        </p:cTn>
                                        <p:tgtEl>
                                          <p:spTgt spid="4">
                                            <p:txEl>
                                              <p:pRg st="3" end="3"/>
                                            </p:txEl>
                                          </p:spTgt>
                                        </p:tgtEl>
                                      </p:cBhvr>
                                      <p:to x="100000" y="100000"/>
                                    </p:animScale>
                                    <p:animScale>
                                      <p:cBhvr>
                                        <p:cTn id="73" dur="26">
                                          <p:stCondLst>
                                            <p:cond delay="1808"/>
                                          </p:stCondLst>
                                        </p:cTn>
                                        <p:tgtEl>
                                          <p:spTgt spid="4">
                                            <p:txEl>
                                              <p:pRg st="3" end="3"/>
                                            </p:txEl>
                                          </p:spTgt>
                                        </p:tgtEl>
                                      </p:cBhvr>
                                      <p:to x="100000" y="95000"/>
                                    </p:animScale>
                                    <p:animScale>
                                      <p:cBhvr>
                                        <p:cTn id="74" dur="166" decel="50000">
                                          <p:stCondLst>
                                            <p:cond delay="1834"/>
                                          </p:stCondLst>
                                        </p:cTn>
                                        <p:tgtEl>
                                          <p:spTgt spid="4">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4">
                                            <p:txEl>
                                              <p:pRg st="6" end="6"/>
                                            </p:txEl>
                                          </p:spTgt>
                                        </p:tgtEl>
                                        <p:attrNameLst>
                                          <p:attrName>style.visibility</p:attrName>
                                        </p:attrNameLst>
                                      </p:cBhvr>
                                      <p:to>
                                        <p:strVal val="visible"/>
                                      </p:to>
                                    </p:set>
                                    <p:animEffect transition="in" filter="wipe(down)">
                                      <p:cBhvr>
                                        <p:cTn id="79" dur="580">
                                          <p:stCondLst>
                                            <p:cond delay="0"/>
                                          </p:stCondLst>
                                        </p:cTn>
                                        <p:tgtEl>
                                          <p:spTgt spid="4">
                                            <p:txEl>
                                              <p:pRg st="6" end="6"/>
                                            </p:txEl>
                                          </p:spTgt>
                                        </p:tgtEl>
                                      </p:cBhvr>
                                    </p:animEffect>
                                    <p:anim calcmode="lin" valueType="num">
                                      <p:cBhvr>
                                        <p:cTn id="80" dur="1822" tmFilter="0,0; 0.14,0.36; 0.43,0.73; 0.71,0.91; 1.0,1.0">
                                          <p:stCondLst>
                                            <p:cond delay="0"/>
                                          </p:stCondLst>
                                        </p:cTn>
                                        <p:tgtEl>
                                          <p:spTgt spid="4">
                                            <p:txEl>
                                              <p:pRg st="6" end="6"/>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4">
                                            <p:txEl>
                                              <p:pRg st="6" end="6"/>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4">
                                            <p:txEl>
                                              <p:pRg st="6" end="6"/>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4">
                                            <p:txEl>
                                              <p:pRg st="6" end="6"/>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4">
                                            <p:txEl>
                                              <p:pRg st="6" end="6"/>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4">
                                            <p:txEl>
                                              <p:pRg st="6" end="6"/>
                                            </p:txEl>
                                          </p:spTgt>
                                        </p:tgtEl>
                                      </p:cBhvr>
                                      <p:to x="100000" y="60000"/>
                                    </p:animScale>
                                    <p:animScale>
                                      <p:cBhvr>
                                        <p:cTn id="86" dur="166" decel="50000">
                                          <p:stCondLst>
                                            <p:cond delay="676"/>
                                          </p:stCondLst>
                                        </p:cTn>
                                        <p:tgtEl>
                                          <p:spTgt spid="4">
                                            <p:txEl>
                                              <p:pRg st="6" end="6"/>
                                            </p:txEl>
                                          </p:spTgt>
                                        </p:tgtEl>
                                      </p:cBhvr>
                                      <p:to x="100000" y="100000"/>
                                    </p:animScale>
                                    <p:animScale>
                                      <p:cBhvr>
                                        <p:cTn id="87" dur="26">
                                          <p:stCondLst>
                                            <p:cond delay="1312"/>
                                          </p:stCondLst>
                                        </p:cTn>
                                        <p:tgtEl>
                                          <p:spTgt spid="4">
                                            <p:txEl>
                                              <p:pRg st="6" end="6"/>
                                            </p:txEl>
                                          </p:spTgt>
                                        </p:tgtEl>
                                      </p:cBhvr>
                                      <p:to x="100000" y="80000"/>
                                    </p:animScale>
                                    <p:animScale>
                                      <p:cBhvr>
                                        <p:cTn id="88" dur="166" decel="50000">
                                          <p:stCondLst>
                                            <p:cond delay="1338"/>
                                          </p:stCondLst>
                                        </p:cTn>
                                        <p:tgtEl>
                                          <p:spTgt spid="4">
                                            <p:txEl>
                                              <p:pRg st="6" end="6"/>
                                            </p:txEl>
                                          </p:spTgt>
                                        </p:tgtEl>
                                      </p:cBhvr>
                                      <p:to x="100000" y="100000"/>
                                    </p:animScale>
                                    <p:animScale>
                                      <p:cBhvr>
                                        <p:cTn id="89" dur="26">
                                          <p:stCondLst>
                                            <p:cond delay="1642"/>
                                          </p:stCondLst>
                                        </p:cTn>
                                        <p:tgtEl>
                                          <p:spTgt spid="4">
                                            <p:txEl>
                                              <p:pRg st="6" end="6"/>
                                            </p:txEl>
                                          </p:spTgt>
                                        </p:tgtEl>
                                      </p:cBhvr>
                                      <p:to x="100000" y="90000"/>
                                    </p:animScale>
                                    <p:animScale>
                                      <p:cBhvr>
                                        <p:cTn id="90" dur="166" decel="50000">
                                          <p:stCondLst>
                                            <p:cond delay="1668"/>
                                          </p:stCondLst>
                                        </p:cTn>
                                        <p:tgtEl>
                                          <p:spTgt spid="4">
                                            <p:txEl>
                                              <p:pRg st="6" end="6"/>
                                            </p:txEl>
                                          </p:spTgt>
                                        </p:tgtEl>
                                      </p:cBhvr>
                                      <p:to x="100000" y="100000"/>
                                    </p:animScale>
                                    <p:animScale>
                                      <p:cBhvr>
                                        <p:cTn id="91" dur="26">
                                          <p:stCondLst>
                                            <p:cond delay="1808"/>
                                          </p:stCondLst>
                                        </p:cTn>
                                        <p:tgtEl>
                                          <p:spTgt spid="4">
                                            <p:txEl>
                                              <p:pRg st="6" end="6"/>
                                            </p:txEl>
                                          </p:spTgt>
                                        </p:tgtEl>
                                      </p:cBhvr>
                                      <p:to x="100000" y="95000"/>
                                    </p:animScale>
                                    <p:animScale>
                                      <p:cBhvr>
                                        <p:cTn id="92" dur="166" decel="50000">
                                          <p:stCondLst>
                                            <p:cond delay="1834"/>
                                          </p:stCondLst>
                                        </p:cTn>
                                        <p:tgtEl>
                                          <p:spTgt spid="4">
                                            <p:txEl>
                                              <p:pRg st="6" end="6"/>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4">
                                            <p:txEl>
                                              <p:pRg st="7" end="7"/>
                                            </p:txEl>
                                          </p:spTgt>
                                        </p:tgtEl>
                                        <p:attrNameLst>
                                          <p:attrName>style.visibility</p:attrName>
                                        </p:attrNameLst>
                                      </p:cBhvr>
                                      <p:to>
                                        <p:strVal val="visible"/>
                                      </p:to>
                                    </p:set>
                                    <p:animEffect transition="in" filter="wipe(down)">
                                      <p:cBhvr>
                                        <p:cTn id="97" dur="580">
                                          <p:stCondLst>
                                            <p:cond delay="0"/>
                                          </p:stCondLst>
                                        </p:cTn>
                                        <p:tgtEl>
                                          <p:spTgt spid="4">
                                            <p:txEl>
                                              <p:pRg st="7" end="7"/>
                                            </p:txEl>
                                          </p:spTgt>
                                        </p:tgtEl>
                                      </p:cBhvr>
                                    </p:animEffect>
                                    <p:anim calcmode="lin" valueType="num">
                                      <p:cBhvr>
                                        <p:cTn id="98" dur="1822" tmFilter="0,0; 0.14,0.36; 0.43,0.73; 0.71,0.91; 1.0,1.0">
                                          <p:stCondLst>
                                            <p:cond delay="0"/>
                                          </p:stCondLst>
                                        </p:cTn>
                                        <p:tgtEl>
                                          <p:spTgt spid="4">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4">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4">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4">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4">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4">
                                            <p:txEl>
                                              <p:pRg st="7" end="7"/>
                                            </p:txEl>
                                          </p:spTgt>
                                        </p:tgtEl>
                                      </p:cBhvr>
                                      <p:to x="100000" y="60000"/>
                                    </p:animScale>
                                    <p:animScale>
                                      <p:cBhvr>
                                        <p:cTn id="104" dur="166" decel="50000">
                                          <p:stCondLst>
                                            <p:cond delay="676"/>
                                          </p:stCondLst>
                                        </p:cTn>
                                        <p:tgtEl>
                                          <p:spTgt spid="4">
                                            <p:txEl>
                                              <p:pRg st="7" end="7"/>
                                            </p:txEl>
                                          </p:spTgt>
                                        </p:tgtEl>
                                      </p:cBhvr>
                                      <p:to x="100000" y="100000"/>
                                    </p:animScale>
                                    <p:animScale>
                                      <p:cBhvr>
                                        <p:cTn id="105" dur="26">
                                          <p:stCondLst>
                                            <p:cond delay="1312"/>
                                          </p:stCondLst>
                                        </p:cTn>
                                        <p:tgtEl>
                                          <p:spTgt spid="4">
                                            <p:txEl>
                                              <p:pRg st="7" end="7"/>
                                            </p:txEl>
                                          </p:spTgt>
                                        </p:tgtEl>
                                      </p:cBhvr>
                                      <p:to x="100000" y="80000"/>
                                    </p:animScale>
                                    <p:animScale>
                                      <p:cBhvr>
                                        <p:cTn id="106" dur="166" decel="50000">
                                          <p:stCondLst>
                                            <p:cond delay="1338"/>
                                          </p:stCondLst>
                                        </p:cTn>
                                        <p:tgtEl>
                                          <p:spTgt spid="4">
                                            <p:txEl>
                                              <p:pRg st="7" end="7"/>
                                            </p:txEl>
                                          </p:spTgt>
                                        </p:tgtEl>
                                      </p:cBhvr>
                                      <p:to x="100000" y="100000"/>
                                    </p:animScale>
                                    <p:animScale>
                                      <p:cBhvr>
                                        <p:cTn id="107" dur="26">
                                          <p:stCondLst>
                                            <p:cond delay="1642"/>
                                          </p:stCondLst>
                                        </p:cTn>
                                        <p:tgtEl>
                                          <p:spTgt spid="4">
                                            <p:txEl>
                                              <p:pRg st="7" end="7"/>
                                            </p:txEl>
                                          </p:spTgt>
                                        </p:tgtEl>
                                      </p:cBhvr>
                                      <p:to x="100000" y="90000"/>
                                    </p:animScale>
                                    <p:animScale>
                                      <p:cBhvr>
                                        <p:cTn id="108" dur="166" decel="50000">
                                          <p:stCondLst>
                                            <p:cond delay="1668"/>
                                          </p:stCondLst>
                                        </p:cTn>
                                        <p:tgtEl>
                                          <p:spTgt spid="4">
                                            <p:txEl>
                                              <p:pRg st="7" end="7"/>
                                            </p:txEl>
                                          </p:spTgt>
                                        </p:tgtEl>
                                      </p:cBhvr>
                                      <p:to x="100000" y="100000"/>
                                    </p:animScale>
                                    <p:animScale>
                                      <p:cBhvr>
                                        <p:cTn id="109" dur="26">
                                          <p:stCondLst>
                                            <p:cond delay="1808"/>
                                          </p:stCondLst>
                                        </p:cTn>
                                        <p:tgtEl>
                                          <p:spTgt spid="4">
                                            <p:txEl>
                                              <p:pRg st="7" end="7"/>
                                            </p:txEl>
                                          </p:spTgt>
                                        </p:tgtEl>
                                      </p:cBhvr>
                                      <p:to x="100000" y="95000"/>
                                    </p:animScale>
                                    <p:animScale>
                                      <p:cBhvr>
                                        <p:cTn id="110" dur="166" decel="50000">
                                          <p:stCondLst>
                                            <p:cond delay="1834"/>
                                          </p:stCondLst>
                                        </p:cTn>
                                        <p:tgtEl>
                                          <p:spTgt spid="4">
                                            <p:txEl>
                                              <p:pRg st="7" end="7"/>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4">
                                            <p:txEl>
                                              <p:pRg st="8" end="8"/>
                                            </p:txEl>
                                          </p:spTgt>
                                        </p:tgtEl>
                                        <p:attrNameLst>
                                          <p:attrName>style.visibility</p:attrName>
                                        </p:attrNameLst>
                                      </p:cBhvr>
                                      <p:to>
                                        <p:strVal val="visible"/>
                                      </p:to>
                                    </p:set>
                                    <p:animEffect transition="in" filter="wipe(down)">
                                      <p:cBhvr>
                                        <p:cTn id="115" dur="580">
                                          <p:stCondLst>
                                            <p:cond delay="0"/>
                                          </p:stCondLst>
                                        </p:cTn>
                                        <p:tgtEl>
                                          <p:spTgt spid="4">
                                            <p:txEl>
                                              <p:pRg st="8" end="8"/>
                                            </p:txEl>
                                          </p:spTgt>
                                        </p:tgtEl>
                                      </p:cBhvr>
                                    </p:animEffect>
                                    <p:anim calcmode="lin" valueType="num">
                                      <p:cBhvr>
                                        <p:cTn id="116" dur="1822" tmFilter="0,0; 0.14,0.36; 0.43,0.73; 0.71,0.91; 1.0,1.0">
                                          <p:stCondLst>
                                            <p:cond delay="0"/>
                                          </p:stCondLst>
                                        </p:cTn>
                                        <p:tgtEl>
                                          <p:spTgt spid="4">
                                            <p:txEl>
                                              <p:pRg st="8" end="8"/>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4">
                                            <p:txEl>
                                              <p:pRg st="8" end="8"/>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4">
                                            <p:txEl>
                                              <p:pRg st="8" end="8"/>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4">
                                            <p:txEl>
                                              <p:pRg st="8" end="8"/>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4">
                                            <p:txEl>
                                              <p:pRg st="8" end="8"/>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4">
                                            <p:txEl>
                                              <p:pRg st="8" end="8"/>
                                            </p:txEl>
                                          </p:spTgt>
                                        </p:tgtEl>
                                      </p:cBhvr>
                                      <p:to x="100000" y="60000"/>
                                    </p:animScale>
                                    <p:animScale>
                                      <p:cBhvr>
                                        <p:cTn id="122" dur="166" decel="50000">
                                          <p:stCondLst>
                                            <p:cond delay="676"/>
                                          </p:stCondLst>
                                        </p:cTn>
                                        <p:tgtEl>
                                          <p:spTgt spid="4">
                                            <p:txEl>
                                              <p:pRg st="8" end="8"/>
                                            </p:txEl>
                                          </p:spTgt>
                                        </p:tgtEl>
                                      </p:cBhvr>
                                      <p:to x="100000" y="100000"/>
                                    </p:animScale>
                                    <p:animScale>
                                      <p:cBhvr>
                                        <p:cTn id="123" dur="26">
                                          <p:stCondLst>
                                            <p:cond delay="1312"/>
                                          </p:stCondLst>
                                        </p:cTn>
                                        <p:tgtEl>
                                          <p:spTgt spid="4">
                                            <p:txEl>
                                              <p:pRg st="8" end="8"/>
                                            </p:txEl>
                                          </p:spTgt>
                                        </p:tgtEl>
                                      </p:cBhvr>
                                      <p:to x="100000" y="80000"/>
                                    </p:animScale>
                                    <p:animScale>
                                      <p:cBhvr>
                                        <p:cTn id="124" dur="166" decel="50000">
                                          <p:stCondLst>
                                            <p:cond delay="1338"/>
                                          </p:stCondLst>
                                        </p:cTn>
                                        <p:tgtEl>
                                          <p:spTgt spid="4">
                                            <p:txEl>
                                              <p:pRg st="8" end="8"/>
                                            </p:txEl>
                                          </p:spTgt>
                                        </p:tgtEl>
                                      </p:cBhvr>
                                      <p:to x="100000" y="100000"/>
                                    </p:animScale>
                                    <p:animScale>
                                      <p:cBhvr>
                                        <p:cTn id="125" dur="26">
                                          <p:stCondLst>
                                            <p:cond delay="1642"/>
                                          </p:stCondLst>
                                        </p:cTn>
                                        <p:tgtEl>
                                          <p:spTgt spid="4">
                                            <p:txEl>
                                              <p:pRg st="8" end="8"/>
                                            </p:txEl>
                                          </p:spTgt>
                                        </p:tgtEl>
                                      </p:cBhvr>
                                      <p:to x="100000" y="90000"/>
                                    </p:animScale>
                                    <p:animScale>
                                      <p:cBhvr>
                                        <p:cTn id="126" dur="166" decel="50000">
                                          <p:stCondLst>
                                            <p:cond delay="1668"/>
                                          </p:stCondLst>
                                        </p:cTn>
                                        <p:tgtEl>
                                          <p:spTgt spid="4">
                                            <p:txEl>
                                              <p:pRg st="8" end="8"/>
                                            </p:txEl>
                                          </p:spTgt>
                                        </p:tgtEl>
                                      </p:cBhvr>
                                      <p:to x="100000" y="100000"/>
                                    </p:animScale>
                                    <p:animScale>
                                      <p:cBhvr>
                                        <p:cTn id="127" dur="26">
                                          <p:stCondLst>
                                            <p:cond delay="1808"/>
                                          </p:stCondLst>
                                        </p:cTn>
                                        <p:tgtEl>
                                          <p:spTgt spid="4">
                                            <p:txEl>
                                              <p:pRg st="8" end="8"/>
                                            </p:txEl>
                                          </p:spTgt>
                                        </p:tgtEl>
                                      </p:cBhvr>
                                      <p:to x="100000" y="95000"/>
                                    </p:animScale>
                                    <p:animScale>
                                      <p:cBhvr>
                                        <p:cTn id="128" dur="166" decel="50000">
                                          <p:stCondLst>
                                            <p:cond delay="1834"/>
                                          </p:stCondLst>
                                        </p:cTn>
                                        <p:tgtEl>
                                          <p:spTgt spid="4">
                                            <p:txEl>
                                              <p:pRg st="8" end="8"/>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4">
                                            <p:txEl>
                                              <p:pRg st="9" end="9"/>
                                            </p:txEl>
                                          </p:spTgt>
                                        </p:tgtEl>
                                        <p:attrNameLst>
                                          <p:attrName>style.visibility</p:attrName>
                                        </p:attrNameLst>
                                      </p:cBhvr>
                                      <p:to>
                                        <p:strVal val="visible"/>
                                      </p:to>
                                    </p:set>
                                    <p:animEffect transition="in" filter="wipe(down)">
                                      <p:cBhvr>
                                        <p:cTn id="133" dur="580">
                                          <p:stCondLst>
                                            <p:cond delay="0"/>
                                          </p:stCondLst>
                                        </p:cTn>
                                        <p:tgtEl>
                                          <p:spTgt spid="4">
                                            <p:txEl>
                                              <p:pRg st="9" end="9"/>
                                            </p:txEl>
                                          </p:spTgt>
                                        </p:tgtEl>
                                      </p:cBhvr>
                                    </p:animEffect>
                                    <p:anim calcmode="lin" valueType="num">
                                      <p:cBhvr>
                                        <p:cTn id="134" dur="1822" tmFilter="0,0; 0.14,0.36; 0.43,0.73; 0.71,0.91; 1.0,1.0">
                                          <p:stCondLst>
                                            <p:cond delay="0"/>
                                          </p:stCondLst>
                                        </p:cTn>
                                        <p:tgtEl>
                                          <p:spTgt spid="4">
                                            <p:txEl>
                                              <p:pRg st="9" end="9"/>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4">
                                            <p:txEl>
                                              <p:pRg st="9" end="9"/>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4">
                                            <p:txEl>
                                              <p:pRg st="9" end="9"/>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4">
                                            <p:txEl>
                                              <p:pRg st="9" end="9"/>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4">
                                            <p:txEl>
                                              <p:pRg st="9" end="9"/>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4">
                                            <p:txEl>
                                              <p:pRg st="9" end="9"/>
                                            </p:txEl>
                                          </p:spTgt>
                                        </p:tgtEl>
                                      </p:cBhvr>
                                      <p:to x="100000" y="60000"/>
                                    </p:animScale>
                                    <p:animScale>
                                      <p:cBhvr>
                                        <p:cTn id="140" dur="166" decel="50000">
                                          <p:stCondLst>
                                            <p:cond delay="676"/>
                                          </p:stCondLst>
                                        </p:cTn>
                                        <p:tgtEl>
                                          <p:spTgt spid="4">
                                            <p:txEl>
                                              <p:pRg st="9" end="9"/>
                                            </p:txEl>
                                          </p:spTgt>
                                        </p:tgtEl>
                                      </p:cBhvr>
                                      <p:to x="100000" y="100000"/>
                                    </p:animScale>
                                    <p:animScale>
                                      <p:cBhvr>
                                        <p:cTn id="141" dur="26">
                                          <p:stCondLst>
                                            <p:cond delay="1312"/>
                                          </p:stCondLst>
                                        </p:cTn>
                                        <p:tgtEl>
                                          <p:spTgt spid="4">
                                            <p:txEl>
                                              <p:pRg st="9" end="9"/>
                                            </p:txEl>
                                          </p:spTgt>
                                        </p:tgtEl>
                                      </p:cBhvr>
                                      <p:to x="100000" y="80000"/>
                                    </p:animScale>
                                    <p:animScale>
                                      <p:cBhvr>
                                        <p:cTn id="142" dur="166" decel="50000">
                                          <p:stCondLst>
                                            <p:cond delay="1338"/>
                                          </p:stCondLst>
                                        </p:cTn>
                                        <p:tgtEl>
                                          <p:spTgt spid="4">
                                            <p:txEl>
                                              <p:pRg st="9" end="9"/>
                                            </p:txEl>
                                          </p:spTgt>
                                        </p:tgtEl>
                                      </p:cBhvr>
                                      <p:to x="100000" y="100000"/>
                                    </p:animScale>
                                    <p:animScale>
                                      <p:cBhvr>
                                        <p:cTn id="143" dur="26">
                                          <p:stCondLst>
                                            <p:cond delay="1642"/>
                                          </p:stCondLst>
                                        </p:cTn>
                                        <p:tgtEl>
                                          <p:spTgt spid="4">
                                            <p:txEl>
                                              <p:pRg st="9" end="9"/>
                                            </p:txEl>
                                          </p:spTgt>
                                        </p:tgtEl>
                                      </p:cBhvr>
                                      <p:to x="100000" y="90000"/>
                                    </p:animScale>
                                    <p:animScale>
                                      <p:cBhvr>
                                        <p:cTn id="144" dur="166" decel="50000">
                                          <p:stCondLst>
                                            <p:cond delay="1668"/>
                                          </p:stCondLst>
                                        </p:cTn>
                                        <p:tgtEl>
                                          <p:spTgt spid="4">
                                            <p:txEl>
                                              <p:pRg st="9" end="9"/>
                                            </p:txEl>
                                          </p:spTgt>
                                        </p:tgtEl>
                                      </p:cBhvr>
                                      <p:to x="100000" y="100000"/>
                                    </p:animScale>
                                    <p:animScale>
                                      <p:cBhvr>
                                        <p:cTn id="145" dur="26">
                                          <p:stCondLst>
                                            <p:cond delay="1808"/>
                                          </p:stCondLst>
                                        </p:cTn>
                                        <p:tgtEl>
                                          <p:spTgt spid="4">
                                            <p:txEl>
                                              <p:pRg st="9" end="9"/>
                                            </p:txEl>
                                          </p:spTgt>
                                        </p:tgtEl>
                                      </p:cBhvr>
                                      <p:to x="100000" y="95000"/>
                                    </p:animScale>
                                    <p:animScale>
                                      <p:cBhvr>
                                        <p:cTn id="146" dur="166" decel="50000">
                                          <p:stCondLst>
                                            <p:cond delay="1834"/>
                                          </p:stCondLst>
                                        </p:cTn>
                                        <p:tgtEl>
                                          <p:spTgt spid="4">
                                            <p:txEl>
                                              <p:pRg st="9" end="9"/>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4">
                                            <p:txEl>
                                              <p:pRg st="12" end="12"/>
                                            </p:txEl>
                                          </p:spTgt>
                                        </p:tgtEl>
                                        <p:attrNameLst>
                                          <p:attrName>style.visibility</p:attrName>
                                        </p:attrNameLst>
                                      </p:cBhvr>
                                      <p:to>
                                        <p:strVal val="visible"/>
                                      </p:to>
                                    </p:set>
                                    <p:animEffect transition="in" filter="wipe(down)">
                                      <p:cBhvr>
                                        <p:cTn id="151" dur="580">
                                          <p:stCondLst>
                                            <p:cond delay="0"/>
                                          </p:stCondLst>
                                        </p:cTn>
                                        <p:tgtEl>
                                          <p:spTgt spid="4">
                                            <p:txEl>
                                              <p:pRg st="12" end="12"/>
                                            </p:txEl>
                                          </p:spTgt>
                                        </p:tgtEl>
                                      </p:cBhvr>
                                    </p:animEffect>
                                    <p:anim calcmode="lin" valueType="num">
                                      <p:cBhvr>
                                        <p:cTn id="152" dur="1822" tmFilter="0,0; 0.14,0.36; 0.43,0.73; 0.71,0.91; 1.0,1.0">
                                          <p:stCondLst>
                                            <p:cond delay="0"/>
                                          </p:stCondLst>
                                        </p:cTn>
                                        <p:tgtEl>
                                          <p:spTgt spid="4">
                                            <p:txEl>
                                              <p:pRg st="12" end="12"/>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4">
                                            <p:txEl>
                                              <p:pRg st="12" end="12"/>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4">
                                            <p:txEl>
                                              <p:pRg st="12" end="12"/>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4">
                                            <p:txEl>
                                              <p:pRg st="12" end="12"/>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4">
                                            <p:txEl>
                                              <p:pRg st="12" end="12"/>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4">
                                            <p:txEl>
                                              <p:pRg st="12" end="12"/>
                                            </p:txEl>
                                          </p:spTgt>
                                        </p:tgtEl>
                                      </p:cBhvr>
                                      <p:to x="100000" y="60000"/>
                                    </p:animScale>
                                    <p:animScale>
                                      <p:cBhvr>
                                        <p:cTn id="158" dur="166" decel="50000">
                                          <p:stCondLst>
                                            <p:cond delay="676"/>
                                          </p:stCondLst>
                                        </p:cTn>
                                        <p:tgtEl>
                                          <p:spTgt spid="4">
                                            <p:txEl>
                                              <p:pRg st="12" end="12"/>
                                            </p:txEl>
                                          </p:spTgt>
                                        </p:tgtEl>
                                      </p:cBhvr>
                                      <p:to x="100000" y="100000"/>
                                    </p:animScale>
                                    <p:animScale>
                                      <p:cBhvr>
                                        <p:cTn id="159" dur="26">
                                          <p:stCondLst>
                                            <p:cond delay="1312"/>
                                          </p:stCondLst>
                                        </p:cTn>
                                        <p:tgtEl>
                                          <p:spTgt spid="4">
                                            <p:txEl>
                                              <p:pRg st="12" end="12"/>
                                            </p:txEl>
                                          </p:spTgt>
                                        </p:tgtEl>
                                      </p:cBhvr>
                                      <p:to x="100000" y="80000"/>
                                    </p:animScale>
                                    <p:animScale>
                                      <p:cBhvr>
                                        <p:cTn id="160" dur="166" decel="50000">
                                          <p:stCondLst>
                                            <p:cond delay="1338"/>
                                          </p:stCondLst>
                                        </p:cTn>
                                        <p:tgtEl>
                                          <p:spTgt spid="4">
                                            <p:txEl>
                                              <p:pRg st="12" end="12"/>
                                            </p:txEl>
                                          </p:spTgt>
                                        </p:tgtEl>
                                      </p:cBhvr>
                                      <p:to x="100000" y="100000"/>
                                    </p:animScale>
                                    <p:animScale>
                                      <p:cBhvr>
                                        <p:cTn id="161" dur="26">
                                          <p:stCondLst>
                                            <p:cond delay="1642"/>
                                          </p:stCondLst>
                                        </p:cTn>
                                        <p:tgtEl>
                                          <p:spTgt spid="4">
                                            <p:txEl>
                                              <p:pRg st="12" end="12"/>
                                            </p:txEl>
                                          </p:spTgt>
                                        </p:tgtEl>
                                      </p:cBhvr>
                                      <p:to x="100000" y="90000"/>
                                    </p:animScale>
                                    <p:animScale>
                                      <p:cBhvr>
                                        <p:cTn id="162" dur="166" decel="50000">
                                          <p:stCondLst>
                                            <p:cond delay="1668"/>
                                          </p:stCondLst>
                                        </p:cTn>
                                        <p:tgtEl>
                                          <p:spTgt spid="4">
                                            <p:txEl>
                                              <p:pRg st="12" end="12"/>
                                            </p:txEl>
                                          </p:spTgt>
                                        </p:tgtEl>
                                      </p:cBhvr>
                                      <p:to x="100000" y="100000"/>
                                    </p:animScale>
                                    <p:animScale>
                                      <p:cBhvr>
                                        <p:cTn id="163" dur="26">
                                          <p:stCondLst>
                                            <p:cond delay="1808"/>
                                          </p:stCondLst>
                                        </p:cTn>
                                        <p:tgtEl>
                                          <p:spTgt spid="4">
                                            <p:txEl>
                                              <p:pRg st="12" end="12"/>
                                            </p:txEl>
                                          </p:spTgt>
                                        </p:tgtEl>
                                      </p:cBhvr>
                                      <p:to x="100000" y="95000"/>
                                    </p:animScale>
                                    <p:animScale>
                                      <p:cBhvr>
                                        <p:cTn id="164" dur="166" decel="50000">
                                          <p:stCondLst>
                                            <p:cond delay="1834"/>
                                          </p:stCondLst>
                                        </p:cTn>
                                        <p:tgtEl>
                                          <p:spTgt spid="4">
                                            <p:txEl>
                                              <p:pRg st="12" end="12"/>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4">
                                            <p:txEl>
                                              <p:pRg st="13" end="13"/>
                                            </p:txEl>
                                          </p:spTgt>
                                        </p:tgtEl>
                                        <p:attrNameLst>
                                          <p:attrName>style.visibility</p:attrName>
                                        </p:attrNameLst>
                                      </p:cBhvr>
                                      <p:to>
                                        <p:strVal val="visible"/>
                                      </p:to>
                                    </p:set>
                                    <p:animEffect transition="in" filter="wipe(down)">
                                      <p:cBhvr>
                                        <p:cTn id="169" dur="580">
                                          <p:stCondLst>
                                            <p:cond delay="0"/>
                                          </p:stCondLst>
                                        </p:cTn>
                                        <p:tgtEl>
                                          <p:spTgt spid="4">
                                            <p:txEl>
                                              <p:pRg st="13" end="13"/>
                                            </p:txEl>
                                          </p:spTgt>
                                        </p:tgtEl>
                                      </p:cBhvr>
                                    </p:animEffect>
                                    <p:anim calcmode="lin" valueType="num">
                                      <p:cBhvr>
                                        <p:cTn id="170" dur="1822" tmFilter="0,0; 0.14,0.36; 0.43,0.73; 0.71,0.91; 1.0,1.0">
                                          <p:stCondLst>
                                            <p:cond delay="0"/>
                                          </p:stCondLst>
                                        </p:cTn>
                                        <p:tgtEl>
                                          <p:spTgt spid="4">
                                            <p:txEl>
                                              <p:pRg st="13" end="13"/>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4">
                                            <p:txEl>
                                              <p:pRg st="13" end="13"/>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4">
                                            <p:txEl>
                                              <p:pRg st="13" end="13"/>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4">
                                            <p:txEl>
                                              <p:pRg st="13" end="13"/>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4">
                                            <p:txEl>
                                              <p:pRg st="13" end="13"/>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4">
                                            <p:txEl>
                                              <p:pRg st="13" end="13"/>
                                            </p:txEl>
                                          </p:spTgt>
                                        </p:tgtEl>
                                      </p:cBhvr>
                                      <p:to x="100000" y="60000"/>
                                    </p:animScale>
                                    <p:animScale>
                                      <p:cBhvr>
                                        <p:cTn id="176" dur="166" decel="50000">
                                          <p:stCondLst>
                                            <p:cond delay="676"/>
                                          </p:stCondLst>
                                        </p:cTn>
                                        <p:tgtEl>
                                          <p:spTgt spid="4">
                                            <p:txEl>
                                              <p:pRg st="13" end="13"/>
                                            </p:txEl>
                                          </p:spTgt>
                                        </p:tgtEl>
                                      </p:cBhvr>
                                      <p:to x="100000" y="100000"/>
                                    </p:animScale>
                                    <p:animScale>
                                      <p:cBhvr>
                                        <p:cTn id="177" dur="26">
                                          <p:stCondLst>
                                            <p:cond delay="1312"/>
                                          </p:stCondLst>
                                        </p:cTn>
                                        <p:tgtEl>
                                          <p:spTgt spid="4">
                                            <p:txEl>
                                              <p:pRg st="13" end="13"/>
                                            </p:txEl>
                                          </p:spTgt>
                                        </p:tgtEl>
                                      </p:cBhvr>
                                      <p:to x="100000" y="80000"/>
                                    </p:animScale>
                                    <p:animScale>
                                      <p:cBhvr>
                                        <p:cTn id="178" dur="166" decel="50000">
                                          <p:stCondLst>
                                            <p:cond delay="1338"/>
                                          </p:stCondLst>
                                        </p:cTn>
                                        <p:tgtEl>
                                          <p:spTgt spid="4">
                                            <p:txEl>
                                              <p:pRg st="13" end="13"/>
                                            </p:txEl>
                                          </p:spTgt>
                                        </p:tgtEl>
                                      </p:cBhvr>
                                      <p:to x="100000" y="100000"/>
                                    </p:animScale>
                                    <p:animScale>
                                      <p:cBhvr>
                                        <p:cTn id="179" dur="26">
                                          <p:stCondLst>
                                            <p:cond delay="1642"/>
                                          </p:stCondLst>
                                        </p:cTn>
                                        <p:tgtEl>
                                          <p:spTgt spid="4">
                                            <p:txEl>
                                              <p:pRg st="13" end="13"/>
                                            </p:txEl>
                                          </p:spTgt>
                                        </p:tgtEl>
                                      </p:cBhvr>
                                      <p:to x="100000" y="90000"/>
                                    </p:animScale>
                                    <p:animScale>
                                      <p:cBhvr>
                                        <p:cTn id="180" dur="166" decel="50000">
                                          <p:stCondLst>
                                            <p:cond delay="1668"/>
                                          </p:stCondLst>
                                        </p:cTn>
                                        <p:tgtEl>
                                          <p:spTgt spid="4">
                                            <p:txEl>
                                              <p:pRg st="13" end="13"/>
                                            </p:txEl>
                                          </p:spTgt>
                                        </p:tgtEl>
                                      </p:cBhvr>
                                      <p:to x="100000" y="100000"/>
                                    </p:animScale>
                                    <p:animScale>
                                      <p:cBhvr>
                                        <p:cTn id="181" dur="26">
                                          <p:stCondLst>
                                            <p:cond delay="1808"/>
                                          </p:stCondLst>
                                        </p:cTn>
                                        <p:tgtEl>
                                          <p:spTgt spid="4">
                                            <p:txEl>
                                              <p:pRg st="13" end="13"/>
                                            </p:txEl>
                                          </p:spTgt>
                                        </p:tgtEl>
                                      </p:cBhvr>
                                      <p:to x="100000" y="95000"/>
                                    </p:animScale>
                                    <p:animScale>
                                      <p:cBhvr>
                                        <p:cTn id="182" dur="166" decel="50000">
                                          <p:stCondLst>
                                            <p:cond delay="1834"/>
                                          </p:stCondLst>
                                        </p:cTn>
                                        <p:tgtEl>
                                          <p:spTgt spid="4">
                                            <p:txEl>
                                              <p:pRg st="13" end="13"/>
                                            </p:txEl>
                                          </p:spTgt>
                                        </p:tgtEl>
                                      </p:cBhvr>
                                      <p:to x="100000" y="100000"/>
                                    </p:animScale>
                                  </p:childTnLst>
                                </p:cTn>
                              </p:par>
                            </p:childTnLst>
                          </p:cTn>
                        </p:par>
                      </p:childTnLst>
                    </p:cTn>
                  </p:par>
                  <p:par>
                    <p:cTn id="183" fill="hold">
                      <p:stCondLst>
                        <p:cond delay="indefinite"/>
                      </p:stCondLst>
                      <p:childTnLst>
                        <p:par>
                          <p:cTn id="184" fill="hold">
                            <p:stCondLst>
                              <p:cond delay="0"/>
                            </p:stCondLst>
                            <p:childTnLst>
                              <p:par>
                                <p:cTn id="185" presetID="26" presetClass="entr" presetSubtype="0" fill="hold" grpId="0" nodeType="clickEffect">
                                  <p:stCondLst>
                                    <p:cond delay="0"/>
                                  </p:stCondLst>
                                  <p:childTnLst>
                                    <p:set>
                                      <p:cBhvr>
                                        <p:cTn id="186" dur="1" fill="hold">
                                          <p:stCondLst>
                                            <p:cond delay="0"/>
                                          </p:stCondLst>
                                        </p:cTn>
                                        <p:tgtEl>
                                          <p:spTgt spid="4">
                                            <p:txEl>
                                              <p:pRg st="14" end="14"/>
                                            </p:txEl>
                                          </p:spTgt>
                                        </p:tgtEl>
                                        <p:attrNameLst>
                                          <p:attrName>style.visibility</p:attrName>
                                        </p:attrNameLst>
                                      </p:cBhvr>
                                      <p:to>
                                        <p:strVal val="visible"/>
                                      </p:to>
                                    </p:set>
                                    <p:animEffect transition="in" filter="wipe(down)">
                                      <p:cBhvr>
                                        <p:cTn id="187" dur="580">
                                          <p:stCondLst>
                                            <p:cond delay="0"/>
                                          </p:stCondLst>
                                        </p:cTn>
                                        <p:tgtEl>
                                          <p:spTgt spid="4">
                                            <p:txEl>
                                              <p:pRg st="14" end="14"/>
                                            </p:txEl>
                                          </p:spTgt>
                                        </p:tgtEl>
                                      </p:cBhvr>
                                    </p:animEffect>
                                    <p:anim calcmode="lin" valueType="num">
                                      <p:cBhvr>
                                        <p:cTn id="188" dur="1822" tmFilter="0,0; 0.14,0.36; 0.43,0.73; 0.71,0.91; 1.0,1.0">
                                          <p:stCondLst>
                                            <p:cond delay="0"/>
                                          </p:stCondLst>
                                        </p:cTn>
                                        <p:tgtEl>
                                          <p:spTgt spid="4">
                                            <p:txEl>
                                              <p:pRg st="14" end="14"/>
                                            </p:txEl>
                                          </p:spTgt>
                                        </p:tgtEl>
                                        <p:attrNameLst>
                                          <p:attrName>ppt_x</p:attrName>
                                        </p:attrNameLst>
                                      </p:cBhvr>
                                      <p:tavLst>
                                        <p:tav tm="0">
                                          <p:val>
                                            <p:strVal val="#ppt_x-0.25"/>
                                          </p:val>
                                        </p:tav>
                                        <p:tav tm="100000">
                                          <p:val>
                                            <p:strVal val="#ppt_x"/>
                                          </p:val>
                                        </p:tav>
                                      </p:tavLst>
                                    </p:anim>
                                    <p:anim calcmode="lin" valueType="num">
                                      <p:cBhvr>
                                        <p:cTn id="189" dur="664" tmFilter="0.0,0.0; 0.25,0.07; 0.50,0.2; 0.75,0.467; 1.0,1.0">
                                          <p:stCondLst>
                                            <p:cond delay="0"/>
                                          </p:stCondLst>
                                        </p:cTn>
                                        <p:tgtEl>
                                          <p:spTgt spid="4">
                                            <p:txEl>
                                              <p:pRg st="14" end="14"/>
                                            </p:txEl>
                                          </p:spTgt>
                                        </p:tgtEl>
                                        <p:attrNameLst>
                                          <p:attrName>ppt_y</p:attrName>
                                        </p:attrNameLst>
                                      </p:cBhvr>
                                      <p:tavLst>
                                        <p:tav tm="0" fmla="#ppt_y-sin(pi*$)/3">
                                          <p:val>
                                            <p:fltVal val="0.5"/>
                                          </p:val>
                                        </p:tav>
                                        <p:tav tm="100000">
                                          <p:val>
                                            <p:fltVal val="1"/>
                                          </p:val>
                                        </p:tav>
                                      </p:tavLst>
                                    </p:anim>
                                    <p:anim calcmode="lin" valueType="num">
                                      <p:cBhvr>
                                        <p:cTn id="190" dur="664" tmFilter="0, 0; 0.125,0.2665; 0.25,0.4; 0.375,0.465; 0.5,0.5;  0.625,0.535; 0.75,0.6; 0.875,0.7335; 1,1">
                                          <p:stCondLst>
                                            <p:cond delay="664"/>
                                          </p:stCondLst>
                                        </p:cTn>
                                        <p:tgtEl>
                                          <p:spTgt spid="4">
                                            <p:txEl>
                                              <p:pRg st="14" end="14"/>
                                            </p:txEl>
                                          </p:spTgt>
                                        </p:tgtEl>
                                        <p:attrNameLst>
                                          <p:attrName>ppt_y</p:attrName>
                                        </p:attrNameLst>
                                      </p:cBhvr>
                                      <p:tavLst>
                                        <p:tav tm="0" fmla="#ppt_y-sin(pi*$)/9">
                                          <p:val>
                                            <p:fltVal val="0"/>
                                          </p:val>
                                        </p:tav>
                                        <p:tav tm="100000">
                                          <p:val>
                                            <p:fltVal val="1"/>
                                          </p:val>
                                        </p:tav>
                                      </p:tavLst>
                                    </p:anim>
                                    <p:anim calcmode="lin" valueType="num">
                                      <p:cBhvr>
                                        <p:cTn id="191" dur="332" tmFilter="0, 0; 0.125,0.2665; 0.25,0.4; 0.375,0.465; 0.5,0.5;  0.625,0.535; 0.75,0.6; 0.875,0.7335; 1,1">
                                          <p:stCondLst>
                                            <p:cond delay="1324"/>
                                          </p:stCondLst>
                                        </p:cTn>
                                        <p:tgtEl>
                                          <p:spTgt spid="4">
                                            <p:txEl>
                                              <p:pRg st="14" end="14"/>
                                            </p:txEl>
                                          </p:spTgt>
                                        </p:tgtEl>
                                        <p:attrNameLst>
                                          <p:attrName>ppt_y</p:attrName>
                                        </p:attrNameLst>
                                      </p:cBhvr>
                                      <p:tavLst>
                                        <p:tav tm="0" fmla="#ppt_y-sin(pi*$)/27">
                                          <p:val>
                                            <p:fltVal val="0"/>
                                          </p:val>
                                        </p:tav>
                                        <p:tav tm="100000">
                                          <p:val>
                                            <p:fltVal val="1"/>
                                          </p:val>
                                        </p:tav>
                                      </p:tavLst>
                                    </p:anim>
                                    <p:anim calcmode="lin" valueType="num">
                                      <p:cBhvr>
                                        <p:cTn id="192" dur="164" tmFilter="0, 0; 0.125,0.2665; 0.25,0.4; 0.375,0.465; 0.5,0.5;  0.625,0.535; 0.75,0.6; 0.875,0.7335; 1,1">
                                          <p:stCondLst>
                                            <p:cond delay="1656"/>
                                          </p:stCondLst>
                                        </p:cTn>
                                        <p:tgtEl>
                                          <p:spTgt spid="4">
                                            <p:txEl>
                                              <p:pRg st="14" end="14"/>
                                            </p:txEl>
                                          </p:spTgt>
                                        </p:tgtEl>
                                        <p:attrNameLst>
                                          <p:attrName>ppt_y</p:attrName>
                                        </p:attrNameLst>
                                      </p:cBhvr>
                                      <p:tavLst>
                                        <p:tav tm="0" fmla="#ppt_y-sin(pi*$)/81">
                                          <p:val>
                                            <p:fltVal val="0"/>
                                          </p:val>
                                        </p:tav>
                                        <p:tav tm="100000">
                                          <p:val>
                                            <p:fltVal val="1"/>
                                          </p:val>
                                        </p:tav>
                                      </p:tavLst>
                                    </p:anim>
                                    <p:animScale>
                                      <p:cBhvr>
                                        <p:cTn id="193" dur="26">
                                          <p:stCondLst>
                                            <p:cond delay="650"/>
                                          </p:stCondLst>
                                        </p:cTn>
                                        <p:tgtEl>
                                          <p:spTgt spid="4">
                                            <p:txEl>
                                              <p:pRg st="14" end="14"/>
                                            </p:txEl>
                                          </p:spTgt>
                                        </p:tgtEl>
                                      </p:cBhvr>
                                      <p:to x="100000" y="60000"/>
                                    </p:animScale>
                                    <p:animScale>
                                      <p:cBhvr>
                                        <p:cTn id="194" dur="166" decel="50000">
                                          <p:stCondLst>
                                            <p:cond delay="676"/>
                                          </p:stCondLst>
                                        </p:cTn>
                                        <p:tgtEl>
                                          <p:spTgt spid="4">
                                            <p:txEl>
                                              <p:pRg st="14" end="14"/>
                                            </p:txEl>
                                          </p:spTgt>
                                        </p:tgtEl>
                                      </p:cBhvr>
                                      <p:to x="100000" y="100000"/>
                                    </p:animScale>
                                    <p:animScale>
                                      <p:cBhvr>
                                        <p:cTn id="195" dur="26">
                                          <p:stCondLst>
                                            <p:cond delay="1312"/>
                                          </p:stCondLst>
                                        </p:cTn>
                                        <p:tgtEl>
                                          <p:spTgt spid="4">
                                            <p:txEl>
                                              <p:pRg st="14" end="14"/>
                                            </p:txEl>
                                          </p:spTgt>
                                        </p:tgtEl>
                                      </p:cBhvr>
                                      <p:to x="100000" y="80000"/>
                                    </p:animScale>
                                    <p:animScale>
                                      <p:cBhvr>
                                        <p:cTn id="196" dur="166" decel="50000">
                                          <p:stCondLst>
                                            <p:cond delay="1338"/>
                                          </p:stCondLst>
                                        </p:cTn>
                                        <p:tgtEl>
                                          <p:spTgt spid="4">
                                            <p:txEl>
                                              <p:pRg st="14" end="14"/>
                                            </p:txEl>
                                          </p:spTgt>
                                        </p:tgtEl>
                                      </p:cBhvr>
                                      <p:to x="100000" y="100000"/>
                                    </p:animScale>
                                    <p:animScale>
                                      <p:cBhvr>
                                        <p:cTn id="197" dur="26">
                                          <p:stCondLst>
                                            <p:cond delay="1642"/>
                                          </p:stCondLst>
                                        </p:cTn>
                                        <p:tgtEl>
                                          <p:spTgt spid="4">
                                            <p:txEl>
                                              <p:pRg st="14" end="14"/>
                                            </p:txEl>
                                          </p:spTgt>
                                        </p:tgtEl>
                                      </p:cBhvr>
                                      <p:to x="100000" y="90000"/>
                                    </p:animScale>
                                    <p:animScale>
                                      <p:cBhvr>
                                        <p:cTn id="198" dur="166" decel="50000">
                                          <p:stCondLst>
                                            <p:cond delay="1668"/>
                                          </p:stCondLst>
                                        </p:cTn>
                                        <p:tgtEl>
                                          <p:spTgt spid="4">
                                            <p:txEl>
                                              <p:pRg st="14" end="14"/>
                                            </p:txEl>
                                          </p:spTgt>
                                        </p:tgtEl>
                                      </p:cBhvr>
                                      <p:to x="100000" y="100000"/>
                                    </p:animScale>
                                    <p:animScale>
                                      <p:cBhvr>
                                        <p:cTn id="199" dur="26">
                                          <p:stCondLst>
                                            <p:cond delay="1808"/>
                                          </p:stCondLst>
                                        </p:cTn>
                                        <p:tgtEl>
                                          <p:spTgt spid="4">
                                            <p:txEl>
                                              <p:pRg st="14" end="14"/>
                                            </p:txEl>
                                          </p:spTgt>
                                        </p:tgtEl>
                                      </p:cBhvr>
                                      <p:to x="100000" y="95000"/>
                                    </p:animScale>
                                    <p:animScale>
                                      <p:cBhvr>
                                        <p:cTn id="200" dur="166" decel="50000">
                                          <p:stCondLst>
                                            <p:cond delay="1834"/>
                                          </p:stCondLst>
                                        </p:cTn>
                                        <p:tgtEl>
                                          <p:spTgt spid="4">
                                            <p:txEl>
                                              <p:pRg st="14" end="14"/>
                                            </p:txEl>
                                          </p:spTgt>
                                        </p:tgtEl>
                                      </p:cBhvr>
                                      <p:to x="100000" y="100000"/>
                                    </p:animScale>
                                  </p:childTnLst>
                                </p:cTn>
                              </p:par>
                            </p:childTnLst>
                          </p:cTn>
                        </p:par>
                      </p:childTnLst>
                    </p:cTn>
                  </p:par>
                  <p:par>
                    <p:cTn id="201" fill="hold">
                      <p:stCondLst>
                        <p:cond delay="indefinite"/>
                      </p:stCondLst>
                      <p:childTnLst>
                        <p:par>
                          <p:cTn id="202" fill="hold">
                            <p:stCondLst>
                              <p:cond delay="0"/>
                            </p:stCondLst>
                            <p:childTnLst>
                              <p:par>
                                <p:cTn id="203" presetID="26" presetClass="entr" presetSubtype="0" fill="hold" grpId="0" nodeType="clickEffect">
                                  <p:stCondLst>
                                    <p:cond delay="0"/>
                                  </p:stCondLst>
                                  <p:childTnLst>
                                    <p:set>
                                      <p:cBhvr>
                                        <p:cTn id="204" dur="1" fill="hold">
                                          <p:stCondLst>
                                            <p:cond delay="0"/>
                                          </p:stCondLst>
                                        </p:cTn>
                                        <p:tgtEl>
                                          <p:spTgt spid="4">
                                            <p:txEl>
                                              <p:pRg st="15" end="15"/>
                                            </p:txEl>
                                          </p:spTgt>
                                        </p:tgtEl>
                                        <p:attrNameLst>
                                          <p:attrName>style.visibility</p:attrName>
                                        </p:attrNameLst>
                                      </p:cBhvr>
                                      <p:to>
                                        <p:strVal val="visible"/>
                                      </p:to>
                                    </p:set>
                                    <p:animEffect transition="in" filter="wipe(down)">
                                      <p:cBhvr>
                                        <p:cTn id="205" dur="580">
                                          <p:stCondLst>
                                            <p:cond delay="0"/>
                                          </p:stCondLst>
                                        </p:cTn>
                                        <p:tgtEl>
                                          <p:spTgt spid="4">
                                            <p:txEl>
                                              <p:pRg st="15" end="15"/>
                                            </p:txEl>
                                          </p:spTgt>
                                        </p:tgtEl>
                                      </p:cBhvr>
                                    </p:animEffect>
                                    <p:anim calcmode="lin" valueType="num">
                                      <p:cBhvr>
                                        <p:cTn id="206" dur="1822" tmFilter="0,0; 0.14,0.36; 0.43,0.73; 0.71,0.91; 1.0,1.0">
                                          <p:stCondLst>
                                            <p:cond delay="0"/>
                                          </p:stCondLst>
                                        </p:cTn>
                                        <p:tgtEl>
                                          <p:spTgt spid="4">
                                            <p:txEl>
                                              <p:pRg st="15" end="15"/>
                                            </p:txEl>
                                          </p:spTgt>
                                        </p:tgtEl>
                                        <p:attrNameLst>
                                          <p:attrName>ppt_x</p:attrName>
                                        </p:attrNameLst>
                                      </p:cBhvr>
                                      <p:tavLst>
                                        <p:tav tm="0">
                                          <p:val>
                                            <p:strVal val="#ppt_x-0.25"/>
                                          </p:val>
                                        </p:tav>
                                        <p:tav tm="100000">
                                          <p:val>
                                            <p:strVal val="#ppt_x"/>
                                          </p:val>
                                        </p:tav>
                                      </p:tavLst>
                                    </p:anim>
                                    <p:anim calcmode="lin" valueType="num">
                                      <p:cBhvr>
                                        <p:cTn id="207" dur="664" tmFilter="0.0,0.0; 0.25,0.07; 0.50,0.2; 0.75,0.467; 1.0,1.0">
                                          <p:stCondLst>
                                            <p:cond delay="0"/>
                                          </p:stCondLst>
                                        </p:cTn>
                                        <p:tgtEl>
                                          <p:spTgt spid="4">
                                            <p:txEl>
                                              <p:pRg st="15" end="15"/>
                                            </p:txEl>
                                          </p:spTgt>
                                        </p:tgtEl>
                                        <p:attrNameLst>
                                          <p:attrName>ppt_y</p:attrName>
                                        </p:attrNameLst>
                                      </p:cBhvr>
                                      <p:tavLst>
                                        <p:tav tm="0" fmla="#ppt_y-sin(pi*$)/3">
                                          <p:val>
                                            <p:fltVal val="0.5"/>
                                          </p:val>
                                        </p:tav>
                                        <p:tav tm="100000">
                                          <p:val>
                                            <p:fltVal val="1"/>
                                          </p:val>
                                        </p:tav>
                                      </p:tavLst>
                                    </p:anim>
                                    <p:anim calcmode="lin" valueType="num">
                                      <p:cBhvr>
                                        <p:cTn id="208" dur="664" tmFilter="0, 0; 0.125,0.2665; 0.25,0.4; 0.375,0.465; 0.5,0.5;  0.625,0.535; 0.75,0.6; 0.875,0.7335; 1,1">
                                          <p:stCondLst>
                                            <p:cond delay="664"/>
                                          </p:stCondLst>
                                        </p:cTn>
                                        <p:tgtEl>
                                          <p:spTgt spid="4">
                                            <p:txEl>
                                              <p:pRg st="15" end="15"/>
                                            </p:txEl>
                                          </p:spTgt>
                                        </p:tgtEl>
                                        <p:attrNameLst>
                                          <p:attrName>ppt_y</p:attrName>
                                        </p:attrNameLst>
                                      </p:cBhvr>
                                      <p:tavLst>
                                        <p:tav tm="0" fmla="#ppt_y-sin(pi*$)/9">
                                          <p:val>
                                            <p:fltVal val="0"/>
                                          </p:val>
                                        </p:tav>
                                        <p:tav tm="100000">
                                          <p:val>
                                            <p:fltVal val="1"/>
                                          </p:val>
                                        </p:tav>
                                      </p:tavLst>
                                    </p:anim>
                                    <p:anim calcmode="lin" valueType="num">
                                      <p:cBhvr>
                                        <p:cTn id="209" dur="332" tmFilter="0, 0; 0.125,0.2665; 0.25,0.4; 0.375,0.465; 0.5,0.5;  0.625,0.535; 0.75,0.6; 0.875,0.7335; 1,1">
                                          <p:stCondLst>
                                            <p:cond delay="1324"/>
                                          </p:stCondLst>
                                        </p:cTn>
                                        <p:tgtEl>
                                          <p:spTgt spid="4">
                                            <p:txEl>
                                              <p:pRg st="15" end="15"/>
                                            </p:txEl>
                                          </p:spTgt>
                                        </p:tgtEl>
                                        <p:attrNameLst>
                                          <p:attrName>ppt_y</p:attrName>
                                        </p:attrNameLst>
                                      </p:cBhvr>
                                      <p:tavLst>
                                        <p:tav tm="0" fmla="#ppt_y-sin(pi*$)/27">
                                          <p:val>
                                            <p:fltVal val="0"/>
                                          </p:val>
                                        </p:tav>
                                        <p:tav tm="100000">
                                          <p:val>
                                            <p:fltVal val="1"/>
                                          </p:val>
                                        </p:tav>
                                      </p:tavLst>
                                    </p:anim>
                                    <p:anim calcmode="lin" valueType="num">
                                      <p:cBhvr>
                                        <p:cTn id="210" dur="164" tmFilter="0, 0; 0.125,0.2665; 0.25,0.4; 0.375,0.465; 0.5,0.5;  0.625,0.535; 0.75,0.6; 0.875,0.7335; 1,1">
                                          <p:stCondLst>
                                            <p:cond delay="1656"/>
                                          </p:stCondLst>
                                        </p:cTn>
                                        <p:tgtEl>
                                          <p:spTgt spid="4">
                                            <p:txEl>
                                              <p:pRg st="15" end="15"/>
                                            </p:txEl>
                                          </p:spTgt>
                                        </p:tgtEl>
                                        <p:attrNameLst>
                                          <p:attrName>ppt_y</p:attrName>
                                        </p:attrNameLst>
                                      </p:cBhvr>
                                      <p:tavLst>
                                        <p:tav tm="0" fmla="#ppt_y-sin(pi*$)/81">
                                          <p:val>
                                            <p:fltVal val="0"/>
                                          </p:val>
                                        </p:tav>
                                        <p:tav tm="100000">
                                          <p:val>
                                            <p:fltVal val="1"/>
                                          </p:val>
                                        </p:tav>
                                      </p:tavLst>
                                    </p:anim>
                                    <p:animScale>
                                      <p:cBhvr>
                                        <p:cTn id="211" dur="26">
                                          <p:stCondLst>
                                            <p:cond delay="650"/>
                                          </p:stCondLst>
                                        </p:cTn>
                                        <p:tgtEl>
                                          <p:spTgt spid="4">
                                            <p:txEl>
                                              <p:pRg st="15" end="15"/>
                                            </p:txEl>
                                          </p:spTgt>
                                        </p:tgtEl>
                                      </p:cBhvr>
                                      <p:to x="100000" y="60000"/>
                                    </p:animScale>
                                    <p:animScale>
                                      <p:cBhvr>
                                        <p:cTn id="212" dur="166" decel="50000">
                                          <p:stCondLst>
                                            <p:cond delay="676"/>
                                          </p:stCondLst>
                                        </p:cTn>
                                        <p:tgtEl>
                                          <p:spTgt spid="4">
                                            <p:txEl>
                                              <p:pRg st="15" end="15"/>
                                            </p:txEl>
                                          </p:spTgt>
                                        </p:tgtEl>
                                      </p:cBhvr>
                                      <p:to x="100000" y="100000"/>
                                    </p:animScale>
                                    <p:animScale>
                                      <p:cBhvr>
                                        <p:cTn id="213" dur="26">
                                          <p:stCondLst>
                                            <p:cond delay="1312"/>
                                          </p:stCondLst>
                                        </p:cTn>
                                        <p:tgtEl>
                                          <p:spTgt spid="4">
                                            <p:txEl>
                                              <p:pRg st="15" end="15"/>
                                            </p:txEl>
                                          </p:spTgt>
                                        </p:tgtEl>
                                      </p:cBhvr>
                                      <p:to x="100000" y="80000"/>
                                    </p:animScale>
                                    <p:animScale>
                                      <p:cBhvr>
                                        <p:cTn id="214" dur="166" decel="50000">
                                          <p:stCondLst>
                                            <p:cond delay="1338"/>
                                          </p:stCondLst>
                                        </p:cTn>
                                        <p:tgtEl>
                                          <p:spTgt spid="4">
                                            <p:txEl>
                                              <p:pRg st="15" end="15"/>
                                            </p:txEl>
                                          </p:spTgt>
                                        </p:tgtEl>
                                      </p:cBhvr>
                                      <p:to x="100000" y="100000"/>
                                    </p:animScale>
                                    <p:animScale>
                                      <p:cBhvr>
                                        <p:cTn id="215" dur="26">
                                          <p:stCondLst>
                                            <p:cond delay="1642"/>
                                          </p:stCondLst>
                                        </p:cTn>
                                        <p:tgtEl>
                                          <p:spTgt spid="4">
                                            <p:txEl>
                                              <p:pRg st="15" end="15"/>
                                            </p:txEl>
                                          </p:spTgt>
                                        </p:tgtEl>
                                      </p:cBhvr>
                                      <p:to x="100000" y="90000"/>
                                    </p:animScale>
                                    <p:animScale>
                                      <p:cBhvr>
                                        <p:cTn id="216" dur="166" decel="50000">
                                          <p:stCondLst>
                                            <p:cond delay="1668"/>
                                          </p:stCondLst>
                                        </p:cTn>
                                        <p:tgtEl>
                                          <p:spTgt spid="4">
                                            <p:txEl>
                                              <p:pRg st="15" end="15"/>
                                            </p:txEl>
                                          </p:spTgt>
                                        </p:tgtEl>
                                      </p:cBhvr>
                                      <p:to x="100000" y="100000"/>
                                    </p:animScale>
                                    <p:animScale>
                                      <p:cBhvr>
                                        <p:cTn id="217" dur="26">
                                          <p:stCondLst>
                                            <p:cond delay="1808"/>
                                          </p:stCondLst>
                                        </p:cTn>
                                        <p:tgtEl>
                                          <p:spTgt spid="4">
                                            <p:txEl>
                                              <p:pRg st="15" end="15"/>
                                            </p:txEl>
                                          </p:spTgt>
                                        </p:tgtEl>
                                      </p:cBhvr>
                                      <p:to x="100000" y="95000"/>
                                    </p:animScale>
                                    <p:animScale>
                                      <p:cBhvr>
                                        <p:cTn id="218" dur="166" decel="50000">
                                          <p:stCondLst>
                                            <p:cond delay="1834"/>
                                          </p:stCondLst>
                                        </p:cTn>
                                        <p:tgtEl>
                                          <p:spTgt spid="4">
                                            <p:txEl>
                                              <p:pRg st="15" end="15"/>
                                            </p:txEl>
                                          </p:spTgt>
                                        </p:tgtEl>
                                      </p:cBhvr>
                                      <p:to x="100000" y="100000"/>
                                    </p:animScale>
                                  </p:childTnLst>
                                </p:cTn>
                              </p:par>
                            </p:childTnLst>
                          </p:cTn>
                        </p:par>
                      </p:childTnLst>
                    </p:cTn>
                  </p:par>
                  <p:par>
                    <p:cTn id="219" fill="hold">
                      <p:stCondLst>
                        <p:cond delay="indefinite"/>
                      </p:stCondLst>
                      <p:childTnLst>
                        <p:par>
                          <p:cTn id="220" fill="hold">
                            <p:stCondLst>
                              <p:cond delay="0"/>
                            </p:stCondLst>
                            <p:childTnLst>
                              <p:par>
                                <p:cTn id="221" presetID="22" presetClass="entr" presetSubtype="4" fill="hold" grpId="0" nodeType="click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wipe(down)">
                                      <p:cBhvr>
                                        <p:cTn id="2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o">
  <a:themeElements>
    <a:clrScheme name="Orga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927</TotalTime>
  <Words>742</Words>
  <Application>Microsoft Office PowerPoint</Application>
  <PresentationFormat>Widescreen</PresentationFormat>
  <Paragraphs>70</Paragraphs>
  <Slides>29</Slides>
  <Notes>0</Notes>
  <HiddenSlides>0</HiddenSlides>
  <MMClips>1</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29</vt:i4>
      </vt:variant>
    </vt:vector>
  </HeadingPairs>
  <TitlesOfParts>
    <vt:vector size="34" baseType="lpstr">
      <vt:lpstr>Arial</vt:lpstr>
      <vt:lpstr>Bahnschrift SemiBold</vt:lpstr>
      <vt:lpstr>Garamond</vt:lpstr>
      <vt:lpstr>Segoe Print</vt:lpstr>
      <vt:lpstr>Organico</vt:lpstr>
      <vt:lpstr>I.C. Saponara Scuola secondaria di I grado  Accogli, rispetta, aiuta…</vt:lpstr>
      <vt:lpstr>Presentazione standard di PowerPoint</vt:lpstr>
      <vt:lpstr>Ecco le nostre riflessioni e le nostre poesie…</vt:lpstr>
      <vt:lpstr>L’ARTE DELLA DISABILITÀ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La forza della disabilità</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Realizzato dagli alunni della classe III C di Rometta centro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Stefania impala'</dc:creator>
  <cp:lastModifiedBy>Nino a</cp:lastModifiedBy>
  <cp:revision>25</cp:revision>
  <dcterms:created xsi:type="dcterms:W3CDTF">2021-12-09T08:36:59Z</dcterms:created>
  <dcterms:modified xsi:type="dcterms:W3CDTF">2021-12-18T17:48:14Z</dcterms:modified>
</cp:coreProperties>
</file>