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3" ContentType="audio/m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5.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 id="2147483796" r:id="rId2"/>
    <p:sldMasterId id="2147483813" r:id="rId3"/>
    <p:sldMasterId id="2147483825" r:id="rId4"/>
    <p:sldMasterId id="2147483842" r:id="rId5"/>
    <p:sldMasterId id="2147483860" r:id="rId6"/>
  </p:sldMasterIdLst>
  <p:notesMasterIdLst>
    <p:notesMasterId r:id="rId29"/>
  </p:notesMasterIdLst>
  <p:sldIdLst>
    <p:sldId id="256" r:id="rId7"/>
    <p:sldId id="257" r:id="rId8"/>
    <p:sldId id="273" r:id="rId9"/>
    <p:sldId id="274" r:id="rId10"/>
    <p:sldId id="275" r:id="rId11"/>
    <p:sldId id="259" r:id="rId12"/>
    <p:sldId id="264" r:id="rId13"/>
    <p:sldId id="265" r:id="rId14"/>
    <p:sldId id="268" r:id="rId15"/>
    <p:sldId id="269" r:id="rId16"/>
    <p:sldId id="260" r:id="rId17"/>
    <p:sldId id="261" r:id="rId18"/>
    <p:sldId id="262" r:id="rId19"/>
    <p:sldId id="266" r:id="rId20"/>
    <p:sldId id="267" r:id="rId21"/>
    <p:sldId id="270" r:id="rId22"/>
    <p:sldId id="271" r:id="rId23"/>
    <p:sldId id="277" r:id="rId24"/>
    <p:sldId id="278" r:id="rId25"/>
    <p:sldId id="258" r:id="rId26"/>
    <p:sldId id="279" r:id="rId27"/>
    <p:sldId id="276"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20" autoAdjust="0"/>
    <p:restoredTop sz="93979" autoAdjust="0"/>
  </p:normalViewPr>
  <p:slideViewPr>
    <p:cSldViewPr snapToGrid="0">
      <p:cViewPr varScale="1">
        <p:scale>
          <a:sx n="108" d="100"/>
          <a:sy n="108" d="100"/>
        </p:scale>
        <p:origin x="54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53351E-97FE-46C7-971C-DAFE57CE0A92}" type="datetimeFigureOut">
              <a:rPr lang="it-IT" smtClean="0"/>
              <a:t>09/12/2021</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00C30D-F4BF-417A-9036-DC9C88E33704}" type="slidenum">
              <a:rPr lang="it-IT" smtClean="0"/>
              <a:t>‹N›</a:t>
            </a:fld>
            <a:endParaRPr lang="it-IT"/>
          </a:p>
        </p:txBody>
      </p:sp>
    </p:spTree>
    <p:extLst>
      <p:ext uri="{BB962C8B-B14F-4D97-AF65-F5344CB8AC3E}">
        <p14:creationId xmlns:p14="http://schemas.microsoft.com/office/powerpoint/2010/main" val="406731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1F00C30D-F4BF-417A-9036-DC9C88E33704}" type="slidenum">
              <a:rPr lang="it-IT" smtClean="0"/>
              <a:t>10</a:t>
            </a:fld>
            <a:endParaRPr lang="it-IT"/>
          </a:p>
        </p:txBody>
      </p:sp>
    </p:spTree>
    <p:extLst>
      <p:ext uri="{BB962C8B-B14F-4D97-AF65-F5344CB8AC3E}">
        <p14:creationId xmlns:p14="http://schemas.microsoft.com/office/powerpoint/2010/main" val="410586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 6">
            <a:extLst>
              <a:ext uri="{FF2B5EF4-FFF2-40B4-BE49-F238E27FC236}">
                <a16:creationId xmlns:a16="http://schemas.microsoft.com/office/drawing/2014/main" id="{68D11C8C-37FE-471C-8314-CF3996F6AF61}"/>
              </a:ext>
            </a:extLst>
          </p:cNvPr>
          <p:cNvSpPr txBox="1">
            <a:spLocks noGrp="1"/>
          </p:cNvSpPr>
          <p:nvPr>
            <p:ph type="sldNum" sz="quarter" idx="5"/>
          </p:nvPr>
        </p:nvSpPr>
        <p:spPr>
          <a:ln/>
        </p:spPr>
        <p:txBody>
          <a:bodyPr vert="horz" lIns="0" tIns="0" rIns="0" bIns="0" anchor="b" anchorCtr="0">
            <a:noAutofit/>
          </a:bodyPr>
          <a:lstStyle/>
          <a:p>
            <a:pPr marL="0" marR="0" lvl="0" indent="0" algn="r" defTabSz="914400" rtl="0" eaLnBrk="1" fontAlgn="auto" latinLnBrk="0" hangingPunct="0">
              <a:lnSpc>
                <a:spcPct val="100000"/>
              </a:lnSpc>
              <a:spcBef>
                <a:spcPts val="0"/>
              </a:spcBef>
              <a:spcAft>
                <a:spcPts val="0"/>
              </a:spcAft>
              <a:buClrTx/>
              <a:buSzTx/>
              <a:buFontTx/>
              <a:buNone/>
              <a:tabLst/>
              <a:defRPr/>
            </a:pPr>
            <a:fld id="{30A35450-6F08-4058-A726-6E6E92F3CB9F}" type="slidenum">
              <a:rPr kumimoji="0" lang="it-IT" sz="1400" b="0" i="0" u="none" strike="noStrike" kern="1200" cap="none" spc="0" normalizeH="0" baseline="0" noProof="0">
                <a:ln>
                  <a:noFill/>
                </a:ln>
                <a:solidFill>
                  <a:srgbClr val="FFFFFF"/>
                </a:solidFill>
                <a:effectLst/>
                <a:uLnTx/>
                <a:uFillTx/>
                <a:latin typeface="Liberation Sans" pitchFamily="18"/>
                <a:cs typeface="Tahoma" pitchFamily="2"/>
              </a:rPr>
              <a:pPr marL="0" marR="0" lvl="0" indent="0" algn="r" defTabSz="914400" rtl="0" eaLnBrk="1" fontAlgn="auto" latinLnBrk="0" hangingPunct="0">
                <a:lnSpc>
                  <a:spcPct val="100000"/>
                </a:lnSpc>
                <a:spcBef>
                  <a:spcPts val="0"/>
                </a:spcBef>
                <a:spcAft>
                  <a:spcPts val="0"/>
                </a:spcAft>
                <a:buClrTx/>
                <a:buSzTx/>
                <a:buFontTx/>
                <a:buNone/>
                <a:tabLst/>
                <a:defRPr/>
              </a:pPr>
              <a:t>14</a:t>
            </a:fld>
            <a:endParaRPr kumimoji="0" lang="it-IT" sz="1400" b="0" i="0" u="none" strike="noStrike" kern="1200" cap="none" spc="0" normalizeH="0" baseline="0" noProof="0">
              <a:ln>
                <a:noFill/>
              </a:ln>
              <a:solidFill>
                <a:srgbClr val="FFFFFF"/>
              </a:solidFill>
              <a:effectLst/>
              <a:uLnTx/>
              <a:uFillTx/>
              <a:latin typeface="Liberation Sans" pitchFamily="18"/>
              <a:cs typeface="Tahoma" pitchFamily="2"/>
            </a:endParaRPr>
          </a:p>
        </p:txBody>
      </p:sp>
      <p:sp>
        <p:nvSpPr>
          <p:cNvPr id="2" name="Segnaposto immagine diapositiva 1">
            <a:extLst>
              <a:ext uri="{FF2B5EF4-FFF2-40B4-BE49-F238E27FC236}">
                <a16:creationId xmlns:a16="http://schemas.microsoft.com/office/drawing/2014/main" id="{802BF75F-4817-4190-8D47-9E817DAD25C6}"/>
              </a:ext>
            </a:extLst>
          </p:cNvPr>
          <p:cNvSpPr>
            <a:spLocks noGrp="1" noRot="1" noChangeAspect="1" noResize="1"/>
          </p:cNvSpPr>
          <p:nvPr>
            <p:ph type="sldImg"/>
          </p:nvPr>
        </p:nvSpPr>
        <p:spPr>
          <a:solidFill>
            <a:srgbClr val="729FCF"/>
          </a:solidFill>
          <a:ln w="25400">
            <a:solidFill>
              <a:srgbClr val="3465A4"/>
            </a:solidFill>
            <a:prstDash val="solid"/>
          </a:ln>
        </p:spPr>
      </p:sp>
      <p:sp>
        <p:nvSpPr>
          <p:cNvPr id="3" name=" 2">
            <a:extLst>
              <a:ext uri="{FF2B5EF4-FFF2-40B4-BE49-F238E27FC236}">
                <a16:creationId xmlns:a16="http://schemas.microsoft.com/office/drawing/2014/main" id="{35512A73-A3C5-46A6-8656-16427BD7C115}"/>
              </a:ext>
            </a:extLst>
          </p:cNvPr>
          <p:cNvSpPr txBox="1">
            <a:spLocks noGrp="1"/>
          </p:cNvSpPr>
          <p:nvPr>
            <p:ph type="body" sz="quarter" idx="1"/>
          </p:nvPr>
        </p:nvSpPr>
        <p:spPr/>
        <p:txBody>
          <a:bodyPr vert="horz">
            <a:spAutoFit/>
          </a:bodyPr>
          <a:lstStyle/>
          <a:p>
            <a:endParaRPr lang="it-IT"/>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37BF8A54-AC63-40F6-B8B0-E92030C8A505}"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16</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823182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113688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3710644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199979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5B367308-9378-436E-A5FC-B02B0156D8A8}" type="datetimeFigureOut">
              <a:rPr lang="it-IT" smtClean="0"/>
              <a:t>09/12/2021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28774461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5B367308-9378-436E-A5FC-B02B0156D8A8}" type="datetimeFigureOut">
              <a:rPr lang="it-IT" smtClean="0"/>
              <a:t>09/12/2021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344941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5B367308-9378-436E-A5FC-B02B0156D8A8}" type="datetimeFigureOut">
              <a:rPr lang="it-IT" smtClean="0"/>
              <a:t>09/12/2021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2225777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367308-9378-436E-A5FC-B02B0156D8A8}" type="datetimeFigureOut">
              <a:rPr lang="it-IT" smtClean="0"/>
              <a:t>09/12/2021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843457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a:t>Fare clic per modificare lo stile del titolo dello schema</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5B367308-9378-436E-A5FC-B02B0156D8A8}" type="datetimeFigureOut">
              <a:rPr lang="it-IT" smtClean="0"/>
              <a:t>09/12/2021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26570023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a:t>Fare clic per modificare lo stile del titolo dello schema</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42E5F70A-7B0E-48CB-98AA-174AF27E8A25}" type="slidenum">
              <a:rPr lang="it-IT" smtClean="0"/>
              <a:t>‹N›</a:t>
            </a:fld>
            <a:endParaRPr lang="it-IT"/>
          </a:p>
        </p:txBody>
      </p:sp>
      <p:sp>
        <p:nvSpPr>
          <p:cNvPr id="5" name="Date Placeholder 4"/>
          <p:cNvSpPr>
            <a:spLocks noGrp="1"/>
          </p:cNvSpPr>
          <p:nvPr>
            <p:ph type="dt" sz="half" idx="10"/>
          </p:nvPr>
        </p:nvSpPr>
        <p:spPr/>
        <p:txBody>
          <a:bodyPr/>
          <a:lstStyle/>
          <a:p>
            <a:fld id="{5B367308-9378-436E-A5FC-B02B0156D8A8}" type="datetimeFigureOut">
              <a:rPr lang="it-IT" smtClean="0"/>
              <a:t>09/12/2021</a:t>
            </a:fld>
            <a:endParaRPr lang="it-IT"/>
          </a:p>
        </p:txBody>
      </p:sp>
    </p:spTree>
    <p:extLst>
      <p:ext uri="{BB962C8B-B14F-4D97-AF65-F5344CB8AC3E}">
        <p14:creationId xmlns:p14="http://schemas.microsoft.com/office/powerpoint/2010/main" val="932932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35193407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8435704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3523772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2903106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a:t>Fare clic per modificare lo stile del titolo dello schema</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40195979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784037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5B367308-9378-436E-A5FC-B02B0156D8A8}"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42E5F70A-7B0E-48CB-98AA-174AF27E8A25}" type="slidenum">
              <a:rPr lang="it-IT" smtClean="0"/>
              <a:t>‹N›</a:t>
            </a:fld>
            <a:endParaRPr lang="it-IT"/>
          </a:p>
        </p:txBody>
      </p:sp>
    </p:spTree>
    <p:extLst>
      <p:ext uri="{BB962C8B-B14F-4D97-AF65-F5344CB8AC3E}">
        <p14:creationId xmlns:p14="http://schemas.microsoft.com/office/powerpoint/2010/main" val="8996182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899612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7167741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90278059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3042484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2709264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1717596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24030165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a:t>Modifica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1135998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Modifica gli stili del testo dello schema</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12/9/2021</a:t>
            </a:fld>
            <a:endParaRPr lang="en-US" dirty="0"/>
          </a:p>
        </p:txBody>
      </p:sp>
    </p:spTree>
    <p:extLst>
      <p:ext uri="{BB962C8B-B14F-4D97-AF65-F5344CB8AC3E}">
        <p14:creationId xmlns:p14="http://schemas.microsoft.com/office/powerpoint/2010/main" val="265103009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56253012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891666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4086516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301364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Modifica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96827697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8645117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0284571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5C4EE49-1173-4EB6-87CF-03276C924874}"/>
              </a:ext>
            </a:extLst>
          </p:cNvPr>
          <p:cNvSpPr>
            <a:spLocks noGrp="1"/>
          </p:cNvSpPr>
          <p:nvPr>
            <p:ph type="ctrTitle"/>
          </p:nvPr>
        </p:nvSpPr>
        <p:spPr>
          <a:xfrm>
            <a:off x="1524481" y="1123161"/>
            <a:ext cx="9143040" cy="2386476"/>
          </a:xfrm>
        </p:spPr>
        <p:txBody>
          <a:bodyPr anchor="b"/>
          <a:lstStyle>
            <a:lvl1pPr algn="ctr">
              <a:defRPr sz="7256"/>
            </a:lvl1pPr>
          </a:lstStyle>
          <a:p>
            <a:r>
              <a:rPr lang="it-IT"/>
              <a:t>Fare clic per modificare lo stile del titolo dello schema</a:t>
            </a:r>
          </a:p>
        </p:txBody>
      </p:sp>
      <p:sp>
        <p:nvSpPr>
          <p:cNvPr id="3" name="Sottotitolo 2">
            <a:extLst>
              <a:ext uri="{FF2B5EF4-FFF2-40B4-BE49-F238E27FC236}">
                <a16:creationId xmlns:a16="http://schemas.microsoft.com/office/drawing/2014/main" id="{B377B9C0-5A44-4CFC-B36C-C63D9036FDBF}"/>
              </a:ext>
            </a:extLst>
          </p:cNvPr>
          <p:cNvSpPr>
            <a:spLocks noGrp="1"/>
          </p:cNvSpPr>
          <p:nvPr>
            <p:ph type="subTitle" idx="1"/>
          </p:nvPr>
        </p:nvSpPr>
        <p:spPr>
          <a:xfrm>
            <a:off x="1524481" y="3601794"/>
            <a:ext cx="9143040" cy="1656903"/>
          </a:xfrm>
        </p:spPr>
        <p:txBody>
          <a:bodyPr/>
          <a:lstStyle>
            <a:lvl1pPr marL="0" indent="0" algn="ctr">
              <a:buNone/>
              <a:defRPr sz="2903"/>
            </a:lvl1pPr>
            <a:lvl2pPr marL="552938" indent="0" algn="ctr">
              <a:buNone/>
              <a:defRPr sz="2419"/>
            </a:lvl2pPr>
            <a:lvl3pPr marL="1105875" indent="0" algn="ctr">
              <a:buNone/>
              <a:defRPr sz="2177"/>
            </a:lvl3pPr>
            <a:lvl4pPr marL="1658813" indent="0" algn="ctr">
              <a:buNone/>
              <a:defRPr sz="1935"/>
            </a:lvl4pPr>
            <a:lvl5pPr marL="2211751" indent="0" algn="ctr">
              <a:buNone/>
              <a:defRPr sz="1935"/>
            </a:lvl5pPr>
            <a:lvl6pPr marL="2764688" indent="0" algn="ctr">
              <a:buNone/>
              <a:defRPr sz="1935"/>
            </a:lvl6pPr>
            <a:lvl7pPr marL="3317626" indent="0" algn="ctr">
              <a:buNone/>
              <a:defRPr sz="1935"/>
            </a:lvl7pPr>
            <a:lvl8pPr marL="3870564" indent="0" algn="ctr">
              <a:buNone/>
              <a:defRPr sz="1935"/>
            </a:lvl8pPr>
            <a:lvl9pPr marL="4423501" indent="0" algn="ctr">
              <a:buNone/>
              <a:defRPr sz="1935"/>
            </a:lvl9pPr>
          </a:lstStyle>
          <a:p>
            <a:r>
              <a:rPr lang="it-IT"/>
              <a:t>Fare clic per modificare lo stile del sottotitolo dello schema</a:t>
            </a:r>
          </a:p>
        </p:txBody>
      </p:sp>
    </p:spTree>
    <p:extLst>
      <p:ext uri="{BB962C8B-B14F-4D97-AF65-F5344CB8AC3E}">
        <p14:creationId xmlns:p14="http://schemas.microsoft.com/office/powerpoint/2010/main" val="424362230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613347B-129B-4CFD-A329-D7F55079CF21}"/>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D815B92B-D0E3-4632-947D-E51CD3F49D36}"/>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3876107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AC4EB2D-E611-4DD6-9F24-12570D2B710D}"/>
              </a:ext>
            </a:extLst>
          </p:cNvPr>
          <p:cNvSpPr>
            <a:spLocks noGrp="1"/>
          </p:cNvSpPr>
          <p:nvPr>
            <p:ph type="title"/>
          </p:nvPr>
        </p:nvSpPr>
        <p:spPr>
          <a:xfrm>
            <a:off x="831361" y="1710661"/>
            <a:ext cx="10515839" cy="2851100"/>
          </a:xfrm>
        </p:spPr>
        <p:txBody>
          <a:bodyPr anchor="b"/>
          <a:lstStyle>
            <a:lvl1pPr>
              <a:defRPr sz="7256"/>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67DDF602-C550-46E2-BDEB-40B74973269C}"/>
              </a:ext>
            </a:extLst>
          </p:cNvPr>
          <p:cNvSpPr>
            <a:spLocks noGrp="1"/>
          </p:cNvSpPr>
          <p:nvPr>
            <p:ph type="body" idx="1"/>
          </p:nvPr>
        </p:nvSpPr>
        <p:spPr>
          <a:xfrm>
            <a:off x="831361" y="4588640"/>
            <a:ext cx="10515839" cy="1501387"/>
          </a:xfrm>
        </p:spPr>
        <p:txBody>
          <a:bodyPr/>
          <a:lstStyle>
            <a:lvl1pPr marL="0" indent="0">
              <a:buNone/>
              <a:defRPr sz="2903">
                <a:solidFill>
                  <a:schemeClr val="tx1">
                    <a:tint val="75000"/>
                  </a:schemeClr>
                </a:solidFill>
              </a:defRPr>
            </a:lvl1pPr>
            <a:lvl2pPr marL="552938" indent="0">
              <a:buNone/>
              <a:defRPr sz="2419">
                <a:solidFill>
                  <a:schemeClr val="tx1">
                    <a:tint val="75000"/>
                  </a:schemeClr>
                </a:solidFill>
              </a:defRPr>
            </a:lvl2pPr>
            <a:lvl3pPr marL="1105875" indent="0">
              <a:buNone/>
              <a:defRPr sz="2177">
                <a:solidFill>
                  <a:schemeClr val="tx1">
                    <a:tint val="75000"/>
                  </a:schemeClr>
                </a:solidFill>
              </a:defRPr>
            </a:lvl3pPr>
            <a:lvl4pPr marL="1658813" indent="0">
              <a:buNone/>
              <a:defRPr sz="1935">
                <a:solidFill>
                  <a:schemeClr val="tx1">
                    <a:tint val="75000"/>
                  </a:schemeClr>
                </a:solidFill>
              </a:defRPr>
            </a:lvl4pPr>
            <a:lvl5pPr marL="2211751" indent="0">
              <a:buNone/>
              <a:defRPr sz="1935">
                <a:solidFill>
                  <a:schemeClr val="tx1">
                    <a:tint val="75000"/>
                  </a:schemeClr>
                </a:solidFill>
              </a:defRPr>
            </a:lvl5pPr>
            <a:lvl6pPr marL="2764688" indent="0">
              <a:buNone/>
              <a:defRPr sz="1935">
                <a:solidFill>
                  <a:schemeClr val="tx1">
                    <a:tint val="75000"/>
                  </a:schemeClr>
                </a:solidFill>
              </a:defRPr>
            </a:lvl6pPr>
            <a:lvl7pPr marL="3317626" indent="0">
              <a:buNone/>
              <a:defRPr sz="1935">
                <a:solidFill>
                  <a:schemeClr val="tx1">
                    <a:tint val="75000"/>
                  </a:schemeClr>
                </a:solidFill>
              </a:defRPr>
            </a:lvl7pPr>
            <a:lvl8pPr marL="3870564" indent="0">
              <a:buNone/>
              <a:defRPr sz="1935">
                <a:solidFill>
                  <a:schemeClr val="tx1">
                    <a:tint val="75000"/>
                  </a:schemeClr>
                </a:solidFill>
              </a:defRPr>
            </a:lvl8pPr>
            <a:lvl9pPr marL="4423501" indent="0">
              <a:buNone/>
              <a:defRPr sz="1935">
                <a:solidFill>
                  <a:schemeClr val="tx1">
                    <a:tint val="75000"/>
                  </a:schemeClr>
                </a:solidFill>
              </a:defRPr>
            </a:lvl9pPr>
          </a:lstStyle>
          <a:p>
            <a:pPr lvl="0"/>
            <a:r>
              <a:rPr lang="it-IT"/>
              <a:t>Fare clic per modificare gli stili del testo dello schema</a:t>
            </a:r>
          </a:p>
        </p:txBody>
      </p:sp>
    </p:spTree>
    <p:extLst>
      <p:ext uri="{BB962C8B-B14F-4D97-AF65-F5344CB8AC3E}">
        <p14:creationId xmlns:p14="http://schemas.microsoft.com/office/powerpoint/2010/main" val="159866312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A82FCFF-C320-490A-86E7-DA6659C7FA57}"/>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1E156022-30D4-4535-BC13-58621A5DAF3D}"/>
              </a:ext>
            </a:extLst>
          </p:cNvPr>
          <p:cNvSpPr>
            <a:spLocks noGrp="1"/>
          </p:cNvSpPr>
          <p:nvPr>
            <p:ph sz="half" idx="1"/>
          </p:nvPr>
        </p:nvSpPr>
        <p:spPr>
          <a:xfrm>
            <a:off x="435841" y="3482758"/>
            <a:ext cx="5568000" cy="196025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899DD865-7DC3-4E82-B62B-121114BC696E}"/>
              </a:ext>
            </a:extLst>
          </p:cNvPr>
          <p:cNvSpPr>
            <a:spLocks noGrp="1"/>
          </p:cNvSpPr>
          <p:nvPr>
            <p:ph sz="half" idx="2"/>
          </p:nvPr>
        </p:nvSpPr>
        <p:spPr>
          <a:xfrm>
            <a:off x="6188161" y="3482758"/>
            <a:ext cx="5568000" cy="1960252"/>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802550001"/>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4A484D-8537-4176-8070-EC8B4123ED93}"/>
              </a:ext>
            </a:extLst>
          </p:cNvPr>
          <p:cNvSpPr>
            <a:spLocks noGrp="1"/>
          </p:cNvSpPr>
          <p:nvPr>
            <p:ph type="title"/>
          </p:nvPr>
        </p:nvSpPr>
        <p:spPr>
          <a:xfrm>
            <a:off x="839041" y="364788"/>
            <a:ext cx="10515839" cy="1326674"/>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02E3057-9AC2-41E1-9BE8-458D4E1413D9}"/>
              </a:ext>
            </a:extLst>
          </p:cNvPr>
          <p:cNvSpPr>
            <a:spLocks noGrp="1"/>
          </p:cNvSpPr>
          <p:nvPr>
            <p:ph type="body" idx="1"/>
          </p:nvPr>
        </p:nvSpPr>
        <p:spPr>
          <a:xfrm>
            <a:off x="839041" y="1681861"/>
            <a:ext cx="5159039" cy="823652"/>
          </a:xfrm>
        </p:spPr>
        <p:txBody>
          <a:bodyPr anchor="b"/>
          <a:lstStyle>
            <a:lvl1pPr marL="0" indent="0">
              <a:buNone/>
              <a:defRPr sz="2903" b="1"/>
            </a:lvl1pPr>
            <a:lvl2pPr marL="552938" indent="0">
              <a:buNone/>
              <a:defRPr sz="2419" b="1"/>
            </a:lvl2pPr>
            <a:lvl3pPr marL="1105875" indent="0">
              <a:buNone/>
              <a:defRPr sz="2177" b="1"/>
            </a:lvl3pPr>
            <a:lvl4pPr marL="1658813" indent="0">
              <a:buNone/>
              <a:defRPr sz="1935" b="1"/>
            </a:lvl4pPr>
            <a:lvl5pPr marL="2211751" indent="0">
              <a:buNone/>
              <a:defRPr sz="1935" b="1"/>
            </a:lvl5pPr>
            <a:lvl6pPr marL="2764688" indent="0">
              <a:buNone/>
              <a:defRPr sz="1935" b="1"/>
            </a:lvl6pPr>
            <a:lvl7pPr marL="3317626" indent="0">
              <a:buNone/>
              <a:defRPr sz="1935" b="1"/>
            </a:lvl7pPr>
            <a:lvl8pPr marL="3870564" indent="0">
              <a:buNone/>
              <a:defRPr sz="1935" b="1"/>
            </a:lvl8pPr>
            <a:lvl9pPr marL="4423501" indent="0">
              <a:buNone/>
              <a:defRPr sz="1935"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112CB2BD-F6F1-4B54-B781-9F7271F5382C}"/>
              </a:ext>
            </a:extLst>
          </p:cNvPr>
          <p:cNvSpPr>
            <a:spLocks noGrp="1"/>
          </p:cNvSpPr>
          <p:nvPr>
            <p:ph sz="half" idx="2"/>
          </p:nvPr>
        </p:nvSpPr>
        <p:spPr>
          <a:xfrm>
            <a:off x="839041" y="2505513"/>
            <a:ext cx="5159039" cy="368435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16D1DC7-EA2A-4B54-B2DC-BF108A531C64}"/>
              </a:ext>
            </a:extLst>
          </p:cNvPr>
          <p:cNvSpPr>
            <a:spLocks noGrp="1"/>
          </p:cNvSpPr>
          <p:nvPr>
            <p:ph type="body" sz="quarter" idx="3"/>
          </p:nvPr>
        </p:nvSpPr>
        <p:spPr>
          <a:xfrm>
            <a:off x="6172801" y="1681861"/>
            <a:ext cx="5182079" cy="823652"/>
          </a:xfrm>
        </p:spPr>
        <p:txBody>
          <a:bodyPr anchor="b"/>
          <a:lstStyle>
            <a:lvl1pPr marL="0" indent="0">
              <a:buNone/>
              <a:defRPr sz="2903" b="1"/>
            </a:lvl1pPr>
            <a:lvl2pPr marL="552938" indent="0">
              <a:buNone/>
              <a:defRPr sz="2419" b="1"/>
            </a:lvl2pPr>
            <a:lvl3pPr marL="1105875" indent="0">
              <a:buNone/>
              <a:defRPr sz="2177" b="1"/>
            </a:lvl3pPr>
            <a:lvl4pPr marL="1658813" indent="0">
              <a:buNone/>
              <a:defRPr sz="1935" b="1"/>
            </a:lvl4pPr>
            <a:lvl5pPr marL="2211751" indent="0">
              <a:buNone/>
              <a:defRPr sz="1935" b="1"/>
            </a:lvl5pPr>
            <a:lvl6pPr marL="2764688" indent="0">
              <a:buNone/>
              <a:defRPr sz="1935" b="1"/>
            </a:lvl6pPr>
            <a:lvl7pPr marL="3317626" indent="0">
              <a:buNone/>
              <a:defRPr sz="1935" b="1"/>
            </a:lvl7pPr>
            <a:lvl8pPr marL="3870564" indent="0">
              <a:buNone/>
              <a:defRPr sz="1935" b="1"/>
            </a:lvl8pPr>
            <a:lvl9pPr marL="4423501" indent="0">
              <a:buNone/>
              <a:defRPr sz="1935"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AFC2080-D45E-49EC-8A16-2FE0B782C3D1}"/>
              </a:ext>
            </a:extLst>
          </p:cNvPr>
          <p:cNvSpPr>
            <a:spLocks noGrp="1"/>
          </p:cNvSpPr>
          <p:nvPr>
            <p:ph sz="quarter" idx="4"/>
          </p:nvPr>
        </p:nvSpPr>
        <p:spPr>
          <a:xfrm>
            <a:off x="6172801" y="2505513"/>
            <a:ext cx="5182079" cy="368435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688497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F4E5E1E-2927-4948-8B6B-D26DF907E3D2}"/>
              </a:ext>
            </a:extLst>
          </p:cNvPr>
          <p:cNvSpPr>
            <a:spLocks noGrp="1"/>
          </p:cNvSpPr>
          <p:nvPr>
            <p:ph type="title"/>
          </p:nvPr>
        </p:nvSpPr>
        <p:spPr/>
        <p:txBody>
          <a:bodyPr/>
          <a:lstStyle/>
          <a:p>
            <a:r>
              <a:rPr lang="it-IT"/>
              <a:t>Fare clic per modificare lo stile del titolo dello schema</a:t>
            </a:r>
          </a:p>
        </p:txBody>
      </p:sp>
    </p:spTree>
    <p:extLst>
      <p:ext uri="{BB962C8B-B14F-4D97-AF65-F5344CB8AC3E}">
        <p14:creationId xmlns:p14="http://schemas.microsoft.com/office/powerpoint/2010/main" val="39449077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Tree>
    <p:extLst>
      <p:ext uri="{BB962C8B-B14F-4D97-AF65-F5344CB8AC3E}">
        <p14:creationId xmlns:p14="http://schemas.microsoft.com/office/powerpoint/2010/main" val="91383308"/>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16A88DA-6877-4F71-BB0B-95E26E03827C}"/>
              </a:ext>
            </a:extLst>
          </p:cNvPr>
          <p:cNvSpPr>
            <a:spLocks noGrp="1"/>
          </p:cNvSpPr>
          <p:nvPr>
            <p:ph type="title"/>
          </p:nvPr>
        </p:nvSpPr>
        <p:spPr>
          <a:xfrm>
            <a:off x="839041" y="456945"/>
            <a:ext cx="3932160" cy="1601224"/>
          </a:xfrm>
        </p:spPr>
        <p:txBody>
          <a:bodyPr anchor="b"/>
          <a:lstStyle>
            <a:lvl1pPr>
              <a:defRPr sz="387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91BFD231-2E90-4CE6-A188-4E1E9FF49626}"/>
              </a:ext>
            </a:extLst>
          </p:cNvPr>
          <p:cNvSpPr>
            <a:spLocks noGrp="1"/>
          </p:cNvSpPr>
          <p:nvPr>
            <p:ph idx="1"/>
          </p:nvPr>
        </p:nvSpPr>
        <p:spPr>
          <a:xfrm>
            <a:off x="5184001" y="986846"/>
            <a:ext cx="6170880" cy="4874710"/>
          </a:xfrm>
        </p:spPr>
        <p:txBody>
          <a:bodyPr/>
          <a:lstStyle>
            <a:lvl1pPr>
              <a:defRPr sz="3870"/>
            </a:lvl1pPr>
            <a:lvl2pPr>
              <a:defRPr sz="3386"/>
            </a:lvl2pPr>
            <a:lvl3pPr>
              <a:defRPr sz="2903"/>
            </a:lvl3pPr>
            <a:lvl4pPr>
              <a:defRPr sz="2419"/>
            </a:lvl4pPr>
            <a:lvl5pPr>
              <a:defRPr sz="2419"/>
            </a:lvl5pPr>
            <a:lvl6pPr>
              <a:defRPr sz="2419"/>
            </a:lvl6pPr>
            <a:lvl7pPr>
              <a:defRPr sz="2419"/>
            </a:lvl7pPr>
            <a:lvl8pPr>
              <a:defRPr sz="2419"/>
            </a:lvl8pPr>
            <a:lvl9pPr>
              <a:defRPr sz="2419"/>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F3E5FB22-515E-4B17-B66D-31DE41164E7C}"/>
              </a:ext>
            </a:extLst>
          </p:cNvPr>
          <p:cNvSpPr>
            <a:spLocks noGrp="1"/>
          </p:cNvSpPr>
          <p:nvPr>
            <p:ph type="body" sz="half" idx="2"/>
          </p:nvPr>
        </p:nvSpPr>
        <p:spPr>
          <a:xfrm>
            <a:off x="839041" y="2058168"/>
            <a:ext cx="3932160" cy="3811067"/>
          </a:xfrm>
        </p:spPr>
        <p:txBody>
          <a:bodyPr/>
          <a:lstStyle>
            <a:lvl1pPr marL="0" indent="0">
              <a:buNone/>
              <a:defRPr sz="1935"/>
            </a:lvl1pPr>
            <a:lvl2pPr marL="552938" indent="0">
              <a:buNone/>
              <a:defRPr sz="1693"/>
            </a:lvl2pPr>
            <a:lvl3pPr marL="1105875" indent="0">
              <a:buNone/>
              <a:defRPr sz="1451"/>
            </a:lvl3pPr>
            <a:lvl4pPr marL="1658813" indent="0">
              <a:buNone/>
              <a:defRPr sz="1209"/>
            </a:lvl4pPr>
            <a:lvl5pPr marL="2211751" indent="0">
              <a:buNone/>
              <a:defRPr sz="1209"/>
            </a:lvl5pPr>
            <a:lvl6pPr marL="2764688" indent="0">
              <a:buNone/>
              <a:defRPr sz="1209"/>
            </a:lvl6pPr>
            <a:lvl7pPr marL="3317626" indent="0">
              <a:buNone/>
              <a:defRPr sz="1209"/>
            </a:lvl7pPr>
            <a:lvl8pPr marL="3870564" indent="0">
              <a:buNone/>
              <a:defRPr sz="1209"/>
            </a:lvl8pPr>
            <a:lvl9pPr marL="4423501" indent="0">
              <a:buNone/>
              <a:defRPr sz="1209"/>
            </a:lvl9pPr>
          </a:lstStyle>
          <a:p>
            <a:pPr lvl="0"/>
            <a:r>
              <a:rPr lang="it-IT"/>
              <a:t>Fare clic per modificare gli stili del testo dello schema</a:t>
            </a:r>
          </a:p>
        </p:txBody>
      </p:sp>
    </p:spTree>
    <p:extLst>
      <p:ext uri="{BB962C8B-B14F-4D97-AF65-F5344CB8AC3E}">
        <p14:creationId xmlns:p14="http://schemas.microsoft.com/office/powerpoint/2010/main" val="15828009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7CFA0BC-4853-480D-8D22-2CE842EBF466}"/>
              </a:ext>
            </a:extLst>
          </p:cNvPr>
          <p:cNvSpPr>
            <a:spLocks noGrp="1"/>
          </p:cNvSpPr>
          <p:nvPr>
            <p:ph type="title"/>
          </p:nvPr>
        </p:nvSpPr>
        <p:spPr>
          <a:xfrm>
            <a:off x="839041" y="456945"/>
            <a:ext cx="3932160" cy="1601224"/>
          </a:xfrm>
        </p:spPr>
        <p:txBody>
          <a:bodyPr anchor="b"/>
          <a:lstStyle>
            <a:lvl1pPr>
              <a:defRPr sz="387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0193C25E-E1A3-4E72-8565-F78BF69273CC}"/>
              </a:ext>
            </a:extLst>
          </p:cNvPr>
          <p:cNvSpPr>
            <a:spLocks noGrp="1"/>
          </p:cNvSpPr>
          <p:nvPr>
            <p:ph type="pic" idx="1"/>
          </p:nvPr>
        </p:nvSpPr>
        <p:spPr>
          <a:xfrm>
            <a:off x="5184001" y="986846"/>
            <a:ext cx="6170880" cy="4874710"/>
          </a:xfrm>
        </p:spPr>
        <p:txBody>
          <a:bodyPr/>
          <a:lstStyle>
            <a:lvl1pPr marL="0" indent="0">
              <a:buNone/>
              <a:defRPr sz="3870"/>
            </a:lvl1pPr>
            <a:lvl2pPr marL="552938" indent="0">
              <a:buNone/>
              <a:defRPr sz="3386"/>
            </a:lvl2pPr>
            <a:lvl3pPr marL="1105875" indent="0">
              <a:buNone/>
              <a:defRPr sz="2903"/>
            </a:lvl3pPr>
            <a:lvl4pPr marL="1658813" indent="0">
              <a:buNone/>
              <a:defRPr sz="2419"/>
            </a:lvl4pPr>
            <a:lvl5pPr marL="2211751" indent="0">
              <a:buNone/>
              <a:defRPr sz="2419"/>
            </a:lvl5pPr>
            <a:lvl6pPr marL="2764688" indent="0">
              <a:buNone/>
              <a:defRPr sz="2419"/>
            </a:lvl6pPr>
            <a:lvl7pPr marL="3317626" indent="0">
              <a:buNone/>
              <a:defRPr sz="2419"/>
            </a:lvl7pPr>
            <a:lvl8pPr marL="3870564" indent="0">
              <a:buNone/>
              <a:defRPr sz="2419"/>
            </a:lvl8pPr>
            <a:lvl9pPr marL="4423501" indent="0">
              <a:buNone/>
              <a:defRPr sz="2419"/>
            </a:lvl9pPr>
          </a:lstStyle>
          <a:p>
            <a:endParaRPr lang="it-IT"/>
          </a:p>
        </p:txBody>
      </p:sp>
      <p:sp>
        <p:nvSpPr>
          <p:cNvPr id="4" name="Segnaposto testo 3">
            <a:extLst>
              <a:ext uri="{FF2B5EF4-FFF2-40B4-BE49-F238E27FC236}">
                <a16:creationId xmlns:a16="http://schemas.microsoft.com/office/drawing/2014/main" id="{580A4164-DA90-45F9-8352-91673B3D940E}"/>
              </a:ext>
            </a:extLst>
          </p:cNvPr>
          <p:cNvSpPr>
            <a:spLocks noGrp="1"/>
          </p:cNvSpPr>
          <p:nvPr>
            <p:ph type="body" sz="half" idx="2"/>
          </p:nvPr>
        </p:nvSpPr>
        <p:spPr>
          <a:xfrm>
            <a:off x="839041" y="2058168"/>
            <a:ext cx="3932160" cy="3811067"/>
          </a:xfrm>
        </p:spPr>
        <p:txBody>
          <a:bodyPr/>
          <a:lstStyle>
            <a:lvl1pPr marL="0" indent="0">
              <a:buNone/>
              <a:defRPr sz="1935"/>
            </a:lvl1pPr>
            <a:lvl2pPr marL="552938" indent="0">
              <a:buNone/>
              <a:defRPr sz="1693"/>
            </a:lvl2pPr>
            <a:lvl3pPr marL="1105875" indent="0">
              <a:buNone/>
              <a:defRPr sz="1451"/>
            </a:lvl3pPr>
            <a:lvl4pPr marL="1658813" indent="0">
              <a:buNone/>
              <a:defRPr sz="1209"/>
            </a:lvl4pPr>
            <a:lvl5pPr marL="2211751" indent="0">
              <a:buNone/>
              <a:defRPr sz="1209"/>
            </a:lvl5pPr>
            <a:lvl6pPr marL="2764688" indent="0">
              <a:buNone/>
              <a:defRPr sz="1209"/>
            </a:lvl6pPr>
            <a:lvl7pPr marL="3317626" indent="0">
              <a:buNone/>
              <a:defRPr sz="1209"/>
            </a:lvl7pPr>
            <a:lvl8pPr marL="3870564" indent="0">
              <a:buNone/>
              <a:defRPr sz="1209"/>
            </a:lvl8pPr>
            <a:lvl9pPr marL="4423501" indent="0">
              <a:buNone/>
              <a:defRPr sz="1209"/>
            </a:lvl9pPr>
          </a:lstStyle>
          <a:p>
            <a:pPr lvl="0"/>
            <a:r>
              <a:rPr lang="it-IT"/>
              <a:t>Fare clic per modificare gli stili del testo dello schema</a:t>
            </a:r>
          </a:p>
        </p:txBody>
      </p:sp>
    </p:spTree>
    <p:extLst>
      <p:ext uri="{BB962C8B-B14F-4D97-AF65-F5344CB8AC3E}">
        <p14:creationId xmlns:p14="http://schemas.microsoft.com/office/powerpoint/2010/main" val="145570835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0800760-F7C1-40A8-ACA6-E6C8ECB09195}"/>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055244AB-CCF9-49A9-882A-63A829796B0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77431578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57728D1A-CF3B-41D1-9523-5922ADB4DF68}"/>
              </a:ext>
            </a:extLst>
          </p:cNvPr>
          <p:cNvSpPr>
            <a:spLocks noGrp="1"/>
          </p:cNvSpPr>
          <p:nvPr>
            <p:ph type="title" orient="vert"/>
          </p:nvPr>
        </p:nvSpPr>
        <p:spPr>
          <a:xfrm>
            <a:off x="8818561" y="1958332"/>
            <a:ext cx="2937600" cy="3484679"/>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BE2C055-E5C8-4F1C-921E-CA08CE0B8FF0}"/>
              </a:ext>
            </a:extLst>
          </p:cNvPr>
          <p:cNvSpPr>
            <a:spLocks noGrp="1"/>
          </p:cNvSpPr>
          <p:nvPr>
            <p:ph type="body" orient="vert" idx="1"/>
          </p:nvPr>
        </p:nvSpPr>
        <p:spPr>
          <a:xfrm>
            <a:off x="0" y="1958332"/>
            <a:ext cx="8634241" cy="3484679"/>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39621051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24772811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37663975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322906583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C75F8E40-AA29-48A4-83EE-DE558A735909}" type="datetimeFigureOut">
              <a:rPr lang="it-IT" smtClean="0"/>
              <a:t>09/12/2021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131910163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C75F8E40-AA29-48A4-83EE-DE558A735909}" type="datetimeFigureOut">
              <a:rPr lang="it-IT" smtClean="0"/>
              <a:t>09/12/2021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202941486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C75F8E40-AA29-48A4-83EE-DE558A735909}" type="datetimeFigureOut">
              <a:rPr lang="it-IT" smtClean="0"/>
              <a:t>09/12/2021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422104690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5F8E40-AA29-48A4-83EE-DE558A735909}" type="datetimeFigureOut">
              <a:rPr lang="it-IT" smtClean="0"/>
              <a:t>09/12/2021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138572348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C75F8E40-AA29-48A4-83EE-DE558A735909}" type="datetimeFigureOut">
              <a:rPr lang="it-IT" smtClean="0"/>
              <a:t>09/12/2021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142012090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6EEFDE63-E3AE-4944-B21F-1A0D613E5DBB}" type="slidenum">
              <a:rPr lang="it-IT" smtClean="0"/>
              <a:t>‹N›</a:t>
            </a:fld>
            <a:endParaRPr lang="it-IT"/>
          </a:p>
        </p:txBody>
      </p:sp>
      <p:sp>
        <p:nvSpPr>
          <p:cNvPr id="5" name="Date Placeholder 4"/>
          <p:cNvSpPr>
            <a:spLocks noGrp="1"/>
          </p:cNvSpPr>
          <p:nvPr>
            <p:ph type="dt" sz="half" idx="10"/>
          </p:nvPr>
        </p:nvSpPr>
        <p:spPr/>
        <p:txBody>
          <a:bodyPr/>
          <a:lstStyle/>
          <a:p>
            <a:fld id="{C75F8E40-AA29-48A4-83EE-DE558A735909}" type="datetimeFigureOut">
              <a:rPr lang="it-IT" smtClean="0"/>
              <a:t>09/12/2021</a:t>
            </a:fld>
            <a:endParaRPr lang="it-IT"/>
          </a:p>
        </p:txBody>
      </p:sp>
    </p:spTree>
    <p:extLst>
      <p:ext uri="{BB962C8B-B14F-4D97-AF65-F5344CB8AC3E}">
        <p14:creationId xmlns:p14="http://schemas.microsoft.com/office/powerpoint/2010/main" val="284972809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398727814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93647856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40084122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6489192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22462923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21603830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C75F8E40-AA29-48A4-83EE-DE558A735909}" type="datetimeFigureOut">
              <a:rPr lang="it-IT" smtClean="0"/>
              <a:t>09/12/2021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6EEFDE63-E3AE-4944-B21F-1A0D613E5DBB}" type="slidenum">
              <a:rPr lang="it-IT" smtClean="0"/>
              <a:t>‹N›</a:t>
            </a:fld>
            <a:endParaRPr lang="it-IT"/>
          </a:p>
        </p:txBody>
      </p:sp>
    </p:spTree>
    <p:extLst>
      <p:ext uri="{BB962C8B-B14F-4D97-AF65-F5344CB8AC3E}">
        <p14:creationId xmlns:p14="http://schemas.microsoft.com/office/powerpoint/2010/main" val="112114987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it-IT"/>
              <a:t>Fare clic per modificare lo stile del titolo dello schema</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556898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idx="1"/>
          </p:nvPr>
        </p:nvSpPr>
        <p:spPr/>
        <p:txBody>
          <a:bodyPr anchor="ct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81454936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81070853"/>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427701390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418966242"/>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67895441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369320440"/>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it-IT"/>
              <a:t>Fare clic per modificare lo stile del titolo dello schema</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95148300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it-IT"/>
              <a:t>Fare clic per modificare lo stile del titolo dello schema</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gli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65221164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 dello schema</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Date Placeholder 2"/>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77757075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471177087"/>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it-IT"/>
              <a:t>Fare clic per modificare lo stile del titolo dello schema</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gli stili del testo dello schema</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06702381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it-IT"/>
              <a:t>Fare clic per modificare lo stile del titolo dello schema</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7917608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it-IT"/>
              <a:t>Fare clic per modificare lo stile del titolo dello schema</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it-IT"/>
              <a:t>Fare clic per modificare gli stili del testo dello schema</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195629865"/>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it-IT"/>
              <a:t>Fare clic per modificare lo stile del titolo dello schema</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it-IT"/>
              <a:t>Fare clic per modificare gli stili del testo dello schema</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gli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418368612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77263299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it-IT"/>
              <a:t>Fare clic per modificare lo stile del titolo dello schema</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39605161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dirty="0"/>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285119525"/>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2A54C80-263E-416B-A8E0-580EDEADCBDC}" type="datetimeFigureOut">
              <a:rPr lang="en-US" dirty="0"/>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‹N›</a:t>
            </a:fld>
            <a:endParaRPr lang="en-US" dirty="0"/>
          </a:p>
        </p:txBody>
      </p:sp>
    </p:spTree>
    <p:extLst>
      <p:ext uri="{BB962C8B-B14F-4D97-AF65-F5344CB8AC3E}">
        <p14:creationId xmlns:p14="http://schemas.microsoft.com/office/powerpoint/2010/main" val="8174189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30869740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42A54C80-263E-416B-A8E0-580EDEADCBDC}" type="datetimeFigureOut">
              <a:rPr lang="en-US" dirty="0"/>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a:t>
            </a:fld>
            <a:endParaRPr lang="en-US" dirty="0"/>
          </a:p>
        </p:txBody>
      </p:sp>
    </p:spTree>
    <p:extLst>
      <p:ext uri="{BB962C8B-B14F-4D97-AF65-F5344CB8AC3E}">
        <p14:creationId xmlns:p14="http://schemas.microsoft.com/office/powerpoint/2010/main" val="122502904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64828591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150527426"/>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72182283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dirty="0"/>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12/9/2021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‹N›</a:t>
            </a:fld>
            <a:endParaRPr lang="en-US" dirty="0"/>
          </a:p>
        </p:txBody>
      </p:sp>
    </p:spTree>
    <p:extLst>
      <p:ext uri="{BB962C8B-B14F-4D97-AF65-F5344CB8AC3E}">
        <p14:creationId xmlns:p14="http://schemas.microsoft.com/office/powerpoint/2010/main" val="3209442182"/>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12/9/2021</a:t>
            </a:fld>
            <a:endParaRPr lang="en-US" dirty="0"/>
          </a:p>
        </p:txBody>
      </p:sp>
    </p:spTree>
    <p:extLst>
      <p:ext uri="{BB962C8B-B14F-4D97-AF65-F5344CB8AC3E}">
        <p14:creationId xmlns:p14="http://schemas.microsoft.com/office/powerpoint/2010/main" val="360008545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68325049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859542161"/>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dirty="0"/>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639598709"/>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42781455"/>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dirty="0"/>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343125882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5C6B4A9-1611-4792-9094-5F34BCA07E0B}" type="datetimeFigureOut">
              <a:rPr lang="en-US" dirty="0"/>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‹N›</a:t>
            </a:fld>
            <a:endParaRPr lang="en-US" dirty="0"/>
          </a:p>
        </p:txBody>
      </p:sp>
    </p:spTree>
    <p:extLst>
      <p:ext uri="{BB962C8B-B14F-4D97-AF65-F5344CB8AC3E}">
        <p14:creationId xmlns:p14="http://schemas.microsoft.com/office/powerpoint/2010/main" val="149394465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dirty="0"/>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B61BEF0D-F0BB-DE4B-95CE-6DB70DBA9567}" type="datetimeFigureOut">
              <a:rPr lang="en-US" dirty="0"/>
              <a:pPr/>
              <a:t>12/9/2021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06668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slideLayout" Target="../slideLayouts/slideLayout56.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17" Type="http://schemas.openxmlformats.org/officeDocument/2006/relationships/theme" Target="../theme/theme4.xml"/><Relationship Id="rId2" Type="http://schemas.openxmlformats.org/officeDocument/2006/relationships/slideLayout" Target="../slideLayouts/slideLayout45.xml"/><Relationship Id="rId16" Type="http://schemas.openxmlformats.org/officeDocument/2006/relationships/slideLayout" Target="../slideLayouts/slideLayout59.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5" Type="http://schemas.openxmlformats.org/officeDocument/2006/relationships/slideLayout" Target="../slideLayouts/slideLayout5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 Id="rId14" Type="http://schemas.openxmlformats.org/officeDocument/2006/relationships/slideLayout" Target="../slideLayouts/slideLayout57.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7.xml"/><Relationship Id="rId13" Type="http://schemas.openxmlformats.org/officeDocument/2006/relationships/slideLayout" Target="../slideLayouts/slideLayout72.xml"/><Relationship Id="rId18" Type="http://schemas.openxmlformats.org/officeDocument/2006/relationships/theme" Target="../theme/theme5.xml"/><Relationship Id="rId3" Type="http://schemas.openxmlformats.org/officeDocument/2006/relationships/slideLayout" Target="../slideLayouts/slideLayout62.xml"/><Relationship Id="rId7" Type="http://schemas.openxmlformats.org/officeDocument/2006/relationships/slideLayout" Target="../slideLayouts/slideLayout66.xml"/><Relationship Id="rId12" Type="http://schemas.openxmlformats.org/officeDocument/2006/relationships/slideLayout" Target="../slideLayouts/slideLayout71.xml"/><Relationship Id="rId17" Type="http://schemas.openxmlformats.org/officeDocument/2006/relationships/slideLayout" Target="../slideLayouts/slideLayout76.xml"/><Relationship Id="rId2" Type="http://schemas.openxmlformats.org/officeDocument/2006/relationships/slideLayout" Target="../slideLayouts/slideLayout61.xml"/><Relationship Id="rId16" Type="http://schemas.openxmlformats.org/officeDocument/2006/relationships/slideLayout" Target="../slideLayouts/slideLayout75.xml"/><Relationship Id="rId1" Type="http://schemas.openxmlformats.org/officeDocument/2006/relationships/slideLayout" Target="../slideLayouts/slideLayout60.xml"/><Relationship Id="rId6" Type="http://schemas.openxmlformats.org/officeDocument/2006/relationships/slideLayout" Target="../slideLayouts/slideLayout65.xml"/><Relationship Id="rId11" Type="http://schemas.openxmlformats.org/officeDocument/2006/relationships/slideLayout" Target="../slideLayouts/slideLayout70.xml"/><Relationship Id="rId5" Type="http://schemas.openxmlformats.org/officeDocument/2006/relationships/slideLayout" Target="../slideLayouts/slideLayout64.xml"/><Relationship Id="rId15" Type="http://schemas.openxmlformats.org/officeDocument/2006/relationships/slideLayout" Target="../slideLayouts/slideLayout74.xml"/><Relationship Id="rId10" Type="http://schemas.openxmlformats.org/officeDocument/2006/relationships/slideLayout" Target="../slideLayouts/slideLayout69.xml"/><Relationship Id="rId4" Type="http://schemas.openxmlformats.org/officeDocument/2006/relationships/slideLayout" Target="../slideLayouts/slideLayout63.xml"/><Relationship Id="rId9" Type="http://schemas.openxmlformats.org/officeDocument/2006/relationships/slideLayout" Target="../slideLayouts/slideLayout68.xml"/><Relationship Id="rId14" Type="http://schemas.openxmlformats.org/officeDocument/2006/relationships/slideLayout" Target="../slideLayouts/slideLayout7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slideLayout" Target="../slideLayouts/slideLayout89.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17" Type="http://schemas.openxmlformats.org/officeDocument/2006/relationships/theme" Target="../theme/theme6.xml"/><Relationship Id="rId2" Type="http://schemas.openxmlformats.org/officeDocument/2006/relationships/slideLayout" Target="../slideLayouts/slideLayout78.xml"/><Relationship Id="rId16" Type="http://schemas.openxmlformats.org/officeDocument/2006/relationships/slideLayout" Target="../slideLayouts/slideLayout92.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5" Type="http://schemas.openxmlformats.org/officeDocument/2006/relationships/slideLayout" Target="../slideLayouts/slideLayout9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 Id="rId14" Type="http://schemas.openxmlformats.org/officeDocument/2006/relationships/slideLayout" Target="../slideLayouts/slideLayout9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367308-9378-436E-A5FC-B02B0156D8A8}" type="datetimeFigureOut">
              <a:rPr lang="it-IT" smtClean="0"/>
              <a:t>09/12/2021</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2E5F70A-7B0E-48CB-98AA-174AF27E8A25}" type="slidenum">
              <a:rPr lang="it-IT" smtClean="0"/>
              <a:t>‹N›</a:t>
            </a:fld>
            <a:endParaRPr lang="it-IT"/>
          </a:p>
        </p:txBody>
      </p:sp>
    </p:spTree>
    <p:extLst>
      <p:ext uri="{BB962C8B-B14F-4D97-AF65-F5344CB8AC3E}">
        <p14:creationId xmlns:p14="http://schemas.microsoft.com/office/powerpoint/2010/main" val="3528988346"/>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 id="2147483791" r:id="rId12"/>
    <p:sldLayoutId id="2147483792" r:id="rId13"/>
    <p:sldLayoutId id="2147483793" r:id="rId14"/>
    <p:sldLayoutId id="2147483794" r:id="rId15"/>
    <p:sldLayoutId id="214748379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a:t>Modifica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12/9/2021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554368190"/>
      </p:ext>
    </p:extLst>
  </p:cSld>
  <p:clrMap bg1="lt1" tx1="dk1" bg2="lt2" tx2="dk2" accent1="accent1" accent2="accent2" accent3="accent3" accent4="accent4" accent5="accent5" accent6="accent6" hlink="hlink" folHlink="folHlink"/>
  <p:sldLayoutIdLst>
    <p:sldLayoutId id="2147483797" r:id="rId1"/>
    <p:sldLayoutId id="2147483798" r:id="rId2"/>
    <p:sldLayoutId id="2147483799" r:id="rId3"/>
    <p:sldLayoutId id="2147483800" r:id="rId4"/>
    <p:sldLayoutId id="2147483801" r:id="rId5"/>
    <p:sldLayoutId id="2147483802" r:id="rId6"/>
    <p:sldLayoutId id="2147483803" r:id="rId7"/>
    <p:sldLayoutId id="2147483804" r:id="rId8"/>
    <p:sldLayoutId id="2147483805" r:id="rId9"/>
    <p:sldLayoutId id="2147483806" r:id="rId10"/>
    <p:sldLayoutId id="2147483807" r:id="rId11"/>
    <p:sldLayoutId id="2147483808" r:id="rId12"/>
    <p:sldLayoutId id="2147483809" r:id="rId13"/>
    <p:sldLayoutId id="2147483810" r:id="rId14"/>
    <p:sldLayoutId id="2147483811" r:id="rId15"/>
    <p:sldLayoutId id="21474838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Figura a mano libera: forma 1">
            <a:extLst>
              <a:ext uri="{FF2B5EF4-FFF2-40B4-BE49-F238E27FC236}">
                <a16:creationId xmlns:a16="http://schemas.microsoft.com/office/drawing/2014/main" id="{00BFAA63-8454-4743-A5EF-2163B5792D8A}"/>
              </a:ext>
            </a:extLst>
          </p:cNvPr>
          <p:cNvSpPr/>
          <p:nvPr/>
        </p:nvSpPr>
        <p:spPr>
          <a:xfrm flipH="1" flipV="1">
            <a:off x="0" y="5442329"/>
            <a:ext cx="12191244" cy="1415006"/>
          </a:xfrm>
          <a:custGeom>
            <a:avLst/>
            <a:gdLst>
              <a:gd name="f0" fmla="val 10800000"/>
              <a:gd name="f1" fmla="val 5400000"/>
              <a:gd name="f2" fmla="val 180"/>
              <a:gd name="f3" fmla="val w"/>
              <a:gd name="f4" fmla="val h"/>
              <a:gd name="f5" fmla="val 0"/>
              <a:gd name="f6" fmla="val 21600"/>
              <a:gd name="f7" fmla="val 17360"/>
              <a:gd name="f8" fmla="val 13050"/>
              <a:gd name="f9" fmla="val 17220"/>
              <a:gd name="f10" fmla="val 13340"/>
              <a:gd name="f11" fmla="val 20770"/>
              <a:gd name="f12" fmla="val 5620"/>
              <a:gd name="f13" fmla="val 2860"/>
              <a:gd name="f14" fmla="val 21100"/>
              <a:gd name="f15" fmla="val 1850"/>
              <a:gd name="f16" fmla="val 20700"/>
              <a:gd name="f17" fmla="val 20120"/>
              <a:gd name="f18" fmla="+- 0 0 0"/>
              <a:gd name="f19" fmla="*/ f3 1 21600"/>
              <a:gd name="f20" fmla="*/ f4 1 21600"/>
              <a:gd name="f21" fmla="*/ f18 f0 1"/>
              <a:gd name="f22" fmla="*/ 0 f19 1"/>
              <a:gd name="f23" fmla="*/ 21600 f19 1"/>
              <a:gd name="f24" fmla="*/ 17360 f20 1"/>
              <a:gd name="f25" fmla="*/ 0 f20 1"/>
              <a:gd name="f26" fmla="*/ 10800 f19 1"/>
              <a:gd name="f27" fmla="*/ f21 1 f2"/>
              <a:gd name="f28" fmla="*/ 10800 f20 1"/>
              <a:gd name="f29" fmla="*/ 20320 f20 1"/>
              <a:gd name="f30" fmla="+- f27 0 f1"/>
            </a:gdLst>
            <a:ahLst/>
            <a:cxnLst>
              <a:cxn ang="3cd4">
                <a:pos x="hc" y="t"/>
              </a:cxn>
              <a:cxn ang="0">
                <a:pos x="r" y="vc"/>
              </a:cxn>
              <a:cxn ang="cd4">
                <a:pos x="hc" y="b"/>
              </a:cxn>
              <a:cxn ang="cd2">
                <a:pos x="l" y="vc"/>
              </a:cxn>
              <a:cxn ang="f30">
                <a:pos x="f26" y="f25"/>
              </a:cxn>
              <a:cxn ang="f30">
                <a:pos x="f22" y="f28"/>
              </a:cxn>
              <a:cxn ang="f30">
                <a:pos x="f26" y="f29"/>
              </a:cxn>
              <a:cxn ang="f30">
                <a:pos x="f23" y="f28"/>
              </a:cxn>
            </a:cxnLst>
            <a:rect l="f22" t="f25" r="f23" b="f24"/>
            <a:pathLst>
              <a:path w="21600" h="21600">
                <a:moveTo>
                  <a:pt x="f5" y="f5"/>
                </a:moveTo>
                <a:lnTo>
                  <a:pt x="f6" y="f5"/>
                </a:lnTo>
                <a:lnTo>
                  <a:pt x="f6" y="f7"/>
                </a:lnTo>
                <a:cubicBezTo>
                  <a:pt x="f8" y="f9"/>
                  <a:pt x="f10" y="f11"/>
                  <a:pt x="f12" y="f6"/>
                </a:cubicBezTo>
                <a:cubicBezTo>
                  <a:pt x="f13" y="f14"/>
                  <a:pt x="f15" y="f16"/>
                  <a:pt x="f5" y="f17"/>
                </a:cubicBezTo>
                <a:close/>
              </a:path>
            </a:pathLst>
          </a:custGeom>
          <a:gradFill>
            <a:gsLst>
              <a:gs pos="0">
                <a:srgbClr val="77CAEE"/>
              </a:gs>
              <a:gs pos="100000">
                <a:srgbClr val="009BDD"/>
              </a:gs>
            </a:gsLst>
            <a:lin ang="3780000"/>
          </a:gradFill>
          <a:ln>
            <a:noFill/>
            <a:prstDash val="solid"/>
          </a:ln>
          <a:effectLst>
            <a:outerShdw dist="10800" dir="5400000" algn="tl">
              <a:srgbClr val="009BDD"/>
            </a:outerShdw>
          </a:effectLst>
        </p:spPr>
        <p:txBody>
          <a:bodyPr vert="horz" wrap="none" lIns="108847" tIns="54423" rIns="108847" bIns="54423" anchor="ctr" anchorCtr="0" compatLnSpc="0">
            <a:noAutofit/>
          </a:bodyPr>
          <a:lstStyle/>
          <a:p>
            <a:pPr marL="0" marR="0" lvl="0" indent="0" rtl="0" hangingPunct="0">
              <a:lnSpc>
                <a:spcPct val="100000"/>
              </a:lnSpc>
              <a:spcBef>
                <a:spcPts val="0"/>
              </a:spcBef>
              <a:spcAft>
                <a:spcPts val="0"/>
              </a:spcAft>
              <a:buNone/>
              <a:tabLst/>
            </a:pPr>
            <a:endParaRPr lang="it-IT" sz="2177" b="0" i="0" u="none" strike="noStrike" kern="1200" cap="none">
              <a:ln>
                <a:noFill/>
              </a:ln>
              <a:latin typeface="Liberation Sans" pitchFamily="18"/>
              <a:ea typeface="Segoe UI" pitchFamily="2"/>
              <a:cs typeface="Tahoma" pitchFamily="2"/>
            </a:endParaRPr>
          </a:p>
        </p:txBody>
      </p:sp>
      <p:sp>
        <p:nvSpPr>
          <p:cNvPr id="3" name=" 2">
            <a:extLst>
              <a:ext uri="{FF2B5EF4-FFF2-40B4-BE49-F238E27FC236}">
                <a16:creationId xmlns:a16="http://schemas.microsoft.com/office/drawing/2014/main" id="{14174FEC-D962-4DCD-9AA7-C192CDAE93CD}"/>
              </a:ext>
            </a:extLst>
          </p:cNvPr>
          <p:cNvSpPr txBox="1">
            <a:spLocks noGrp="1"/>
          </p:cNvSpPr>
          <p:nvPr>
            <p:ph type="title"/>
          </p:nvPr>
        </p:nvSpPr>
        <p:spPr>
          <a:xfrm>
            <a:off x="0" y="1959239"/>
            <a:ext cx="10885039" cy="1306159"/>
          </a:xfrm>
          <a:prstGeom prst="rect">
            <a:avLst/>
          </a:prstGeom>
          <a:noFill/>
          <a:ln>
            <a:noFill/>
          </a:ln>
        </p:spPr>
        <p:txBody>
          <a:bodyPr lIns="0" tIns="0" rIns="0" bIns="0" anchor="ctr"/>
          <a:lstStyle/>
          <a:p>
            <a:endParaRPr lang="it-IT"/>
          </a:p>
        </p:txBody>
      </p:sp>
      <p:sp>
        <p:nvSpPr>
          <p:cNvPr id="4" name=" 3">
            <a:extLst>
              <a:ext uri="{FF2B5EF4-FFF2-40B4-BE49-F238E27FC236}">
                <a16:creationId xmlns:a16="http://schemas.microsoft.com/office/drawing/2014/main" id="{C569E6E7-0CE9-4708-8225-A4402DEF8A4A}"/>
              </a:ext>
            </a:extLst>
          </p:cNvPr>
          <p:cNvSpPr txBox="1">
            <a:spLocks noGrp="1"/>
          </p:cNvSpPr>
          <p:nvPr>
            <p:ph type="body" idx="1"/>
          </p:nvPr>
        </p:nvSpPr>
        <p:spPr>
          <a:xfrm>
            <a:off x="435402" y="3483090"/>
            <a:ext cx="11320441" cy="1959239"/>
          </a:xfrm>
          <a:prstGeom prst="rect">
            <a:avLst/>
          </a:prstGeom>
          <a:noFill/>
          <a:ln>
            <a:noFill/>
          </a:ln>
        </p:spPr>
        <p:txBody>
          <a:bodyPr lIns="0" tIns="0" rIns="0" bIns="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CasellaDiTesto 4">
            <a:extLst>
              <a:ext uri="{FF2B5EF4-FFF2-40B4-BE49-F238E27FC236}">
                <a16:creationId xmlns:a16="http://schemas.microsoft.com/office/drawing/2014/main" id="{5CCA12A3-A536-4C30-B60F-C7E988380128}"/>
              </a:ext>
            </a:extLst>
          </p:cNvPr>
          <p:cNvSpPr txBox="1"/>
          <p:nvPr/>
        </p:nvSpPr>
        <p:spPr>
          <a:xfrm>
            <a:off x="435402" y="6313102"/>
            <a:ext cx="2830110" cy="435386"/>
          </a:xfrm>
          <a:prstGeom prst="rect">
            <a:avLst/>
          </a:prstGeom>
          <a:noFill/>
          <a:ln>
            <a:noFill/>
          </a:ln>
        </p:spPr>
        <p:txBody>
          <a:bodyPr vert="horz" lIns="0" tIns="0" rIns="0" bIns="0" anchorCtr="0">
            <a:noAutofit/>
          </a:bodyPr>
          <a:lstStyle/>
          <a:p>
            <a:pPr lvl="0" rtl="0" hangingPunct="0">
              <a:buNone/>
              <a:tabLst/>
            </a:pPr>
            <a:endParaRPr lang="it-IT" sz="1693" kern="1200">
              <a:solidFill>
                <a:srgbClr val="FFFFFF"/>
              </a:solidFill>
              <a:latin typeface="Liberation Sans" pitchFamily="18"/>
              <a:ea typeface="Segoe UI" pitchFamily="2"/>
              <a:cs typeface="Tahoma" pitchFamily="2"/>
            </a:endParaRPr>
          </a:p>
        </p:txBody>
      </p:sp>
      <p:sp>
        <p:nvSpPr>
          <p:cNvPr id="6" name="CasellaDiTesto 5">
            <a:extLst>
              <a:ext uri="{FF2B5EF4-FFF2-40B4-BE49-F238E27FC236}">
                <a16:creationId xmlns:a16="http://schemas.microsoft.com/office/drawing/2014/main" id="{72C9D38A-DF77-4B63-9F30-90E968E59181}"/>
              </a:ext>
            </a:extLst>
          </p:cNvPr>
          <p:cNvSpPr txBox="1"/>
          <p:nvPr/>
        </p:nvSpPr>
        <p:spPr>
          <a:xfrm>
            <a:off x="4136315" y="6313102"/>
            <a:ext cx="3918614" cy="435386"/>
          </a:xfrm>
          <a:prstGeom prst="rect">
            <a:avLst/>
          </a:prstGeom>
          <a:noFill/>
          <a:ln>
            <a:noFill/>
          </a:ln>
        </p:spPr>
        <p:txBody>
          <a:bodyPr vert="horz" lIns="0" tIns="0" rIns="0" bIns="0" anchorCtr="0">
            <a:noAutofit/>
          </a:bodyPr>
          <a:lstStyle/>
          <a:p>
            <a:pPr lvl="0" algn="ctr" rtl="0" hangingPunct="0">
              <a:buNone/>
              <a:tabLst/>
            </a:pPr>
            <a:endParaRPr lang="it-IT" sz="1693" kern="1200">
              <a:solidFill>
                <a:srgbClr val="FFFFFF"/>
              </a:solidFill>
              <a:latin typeface="Liberation Sans" pitchFamily="18"/>
              <a:ea typeface="Segoe UI" pitchFamily="2"/>
              <a:cs typeface="Tahoma" pitchFamily="2"/>
            </a:endParaRPr>
          </a:p>
        </p:txBody>
      </p:sp>
      <p:sp>
        <p:nvSpPr>
          <p:cNvPr id="7" name="CasellaDiTesto 6">
            <a:extLst>
              <a:ext uri="{FF2B5EF4-FFF2-40B4-BE49-F238E27FC236}">
                <a16:creationId xmlns:a16="http://schemas.microsoft.com/office/drawing/2014/main" id="{6C905CC4-F8BA-47C2-9685-FE60BE8FFC2F}"/>
              </a:ext>
            </a:extLst>
          </p:cNvPr>
          <p:cNvSpPr txBox="1"/>
          <p:nvPr/>
        </p:nvSpPr>
        <p:spPr>
          <a:xfrm>
            <a:off x="8925732" y="6313102"/>
            <a:ext cx="2830110" cy="435386"/>
          </a:xfrm>
          <a:prstGeom prst="rect">
            <a:avLst/>
          </a:prstGeom>
          <a:noFill/>
          <a:ln>
            <a:noFill/>
          </a:ln>
        </p:spPr>
        <p:txBody>
          <a:bodyPr vert="horz" lIns="0" tIns="0" rIns="0" bIns="0" anchorCtr="0">
            <a:noAutofit/>
          </a:bodyPr>
          <a:lstStyle/>
          <a:p>
            <a:pPr lvl="0" algn="r" rtl="0" hangingPunct="0">
              <a:buNone/>
              <a:tabLst/>
            </a:pPr>
            <a:fld id="{1D014D4C-2EFA-4940-8B31-E6D31DB9F4D6}" type="slidenum">
              <a:rPr sz="2177"/>
              <a:t>‹N›</a:t>
            </a:fld>
            <a:endParaRPr lang="it-IT" sz="1693" kern="1200">
              <a:solidFill>
                <a:srgbClr val="FFFFFF"/>
              </a:solidFill>
              <a:latin typeface="Liberation Sans" pitchFamily="18"/>
              <a:ea typeface="Segoe UI" pitchFamily="2"/>
              <a:cs typeface="Tahoma" pitchFamily="2"/>
            </a:endParaRPr>
          </a:p>
        </p:txBody>
      </p:sp>
    </p:spTree>
    <p:extLst>
      <p:ext uri="{BB962C8B-B14F-4D97-AF65-F5344CB8AC3E}">
        <p14:creationId xmlns:p14="http://schemas.microsoft.com/office/powerpoint/2010/main" val="3720583203"/>
      </p:ext>
    </p:extLst>
  </p:cSld>
  <p:clrMap bg1="lt1" tx1="dk1" bg2="lt2" tx2="dk2" accent1="accent1" accent2="accent2" accent3="accent3" accent4="accent4" accent5="accent5" accent6="accent6" hlink="hlink" folHlink="folHlink"/>
  <p:sldLayoutIdLst>
    <p:sldLayoutId id="2147483814" r:id="rId1"/>
    <p:sldLayoutId id="2147483815" r:id="rId2"/>
    <p:sldLayoutId id="2147483816" r:id="rId3"/>
    <p:sldLayoutId id="2147483817" r:id="rId4"/>
    <p:sldLayoutId id="2147483818" r:id="rId5"/>
    <p:sldLayoutId id="2147483819" r:id="rId6"/>
    <p:sldLayoutId id="2147483820" r:id="rId7"/>
    <p:sldLayoutId id="2147483821" r:id="rId8"/>
    <p:sldLayoutId id="2147483822" r:id="rId9"/>
    <p:sldLayoutId id="2147483823" r:id="rId10"/>
    <p:sldLayoutId id="2147483824" r:id="rId11"/>
  </p:sldLayoutIdLst>
  <p:txStyles>
    <p:titleStyle>
      <a:lvl1pPr algn="ctr" rtl="0" hangingPunct="0">
        <a:tabLst/>
        <a:defRPr lang="it-IT" sz="3991" b="0" i="0" u="none" strike="noStrike" kern="1200" cap="none">
          <a:ln>
            <a:noFill/>
          </a:ln>
          <a:solidFill>
            <a:srgbClr val="DD4100"/>
          </a:solidFill>
          <a:highlight>
            <a:scrgbClr r="0" g="0" b="0">
              <a:alpha val="0"/>
            </a:scrgbClr>
          </a:highlight>
          <a:latin typeface="Liberation Sans" pitchFamily="18"/>
        </a:defRPr>
      </a:lvl1pPr>
    </p:titleStyle>
    <p:bodyStyle>
      <a:lvl1pPr marL="0" marR="0" indent="0" rtl="0" hangingPunct="0">
        <a:spcBef>
          <a:spcPts val="1282"/>
        </a:spcBef>
        <a:spcAft>
          <a:spcPts val="0"/>
        </a:spcAft>
        <a:tabLst/>
        <a:defRPr lang="it-IT" sz="2903" b="0" i="0" u="none" strike="noStrike" kern="1200" cap="none">
          <a:ln>
            <a:noFill/>
          </a:ln>
          <a:solidFill>
            <a:srgbClr val="009BDD"/>
          </a:solidFill>
          <a:highlight>
            <a:scrgbClr r="0" g="0" b="0">
              <a:alpha val="0"/>
            </a:scrgbClr>
          </a:highlight>
          <a:latin typeface="Liberation Sans" pitchFamily="18"/>
        </a:defRPr>
      </a:lvl1pPr>
      <a:lvl2pPr marL="829407" indent="-276469" algn="l" defTabSz="1105875" rtl="0" eaLnBrk="1" latinLnBrk="0" hangingPunct="1">
        <a:lnSpc>
          <a:spcPct val="90000"/>
        </a:lnSpc>
        <a:spcBef>
          <a:spcPts val="605"/>
        </a:spcBef>
        <a:buFont typeface="Arial" panose="020B0604020202020204" pitchFamily="34" charset="0"/>
        <a:buChar char="•"/>
        <a:defRPr sz="2903" kern="1200">
          <a:solidFill>
            <a:schemeClr val="tx1"/>
          </a:solidFill>
          <a:latin typeface="+mn-lt"/>
          <a:ea typeface="+mn-ea"/>
          <a:cs typeface="+mn-cs"/>
        </a:defRPr>
      </a:lvl2pPr>
      <a:lvl3pPr marL="1382344" indent="-276469" algn="l" defTabSz="1105875" rtl="0" eaLnBrk="1" latinLnBrk="0" hangingPunct="1">
        <a:lnSpc>
          <a:spcPct val="90000"/>
        </a:lnSpc>
        <a:spcBef>
          <a:spcPts val="605"/>
        </a:spcBef>
        <a:buFont typeface="Arial" panose="020B0604020202020204" pitchFamily="34" charset="0"/>
        <a:buChar char="•"/>
        <a:defRPr sz="2419" kern="1200">
          <a:solidFill>
            <a:schemeClr val="tx1"/>
          </a:solidFill>
          <a:latin typeface="+mn-lt"/>
          <a:ea typeface="+mn-ea"/>
          <a:cs typeface="+mn-cs"/>
        </a:defRPr>
      </a:lvl3pPr>
      <a:lvl4pPr marL="1935282"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4pPr>
      <a:lvl5pPr marL="2488220"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5pPr>
      <a:lvl6pPr marL="3041157"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6pPr>
      <a:lvl7pPr marL="3594095"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7pPr>
      <a:lvl8pPr marL="4147033"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8pPr>
      <a:lvl9pPr marL="4699970" indent="-276469" algn="l" defTabSz="1105875" rtl="0" eaLnBrk="1" latinLnBrk="0" hangingPunct="1">
        <a:lnSpc>
          <a:spcPct val="90000"/>
        </a:lnSpc>
        <a:spcBef>
          <a:spcPts val="605"/>
        </a:spcBef>
        <a:buFont typeface="Arial" panose="020B0604020202020204" pitchFamily="34" charset="0"/>
        <a:buChar char="•"/>
        <a:defRPr sz="2177" kern="1200">
          <a:solidFill>
            <a:schemeClr val="tx1"/>
          </a:solidFill>
          <a:latin typeface="+mn-lt"/>
          <a:ea typeface="+mn-ea"/>
          <a:cs typeface="+mn-cs"/>
        </a:defRPr>
      </a:lvl9pPr>
    </p:bodyStyle>
    <p:otherStyle>
      <a:defPPr>
        <a:defRPr lang="it-IT"/>
      </a:defPPr>
      <a:lvl1pPr marL="0" algn="l" defTabSz="1105875" rtl="0" eaLnBrk="1" latinLnBrk="0" hangingPunct="1">
        <a:defRPr sz="2177" kern="1200">
          <a:solidFill>
            <a:schemeClr val="tx1"/>
          </a:solidFill>
          <a:latin typeface="+mn-lt"/>
          <a:ea typeface="+mn-ea"/>
          <a:cs typeface="+mn-cs"/>
        </a:defRPr>
      </a:lvl1pPr>
      <a:lvl2pPr marL="552938" algn="l" defTabSz="1105875" rtl="0" eaLnBrk="1" latinLnBrk="0" hangingPunct="1">
        <a:defRPr sz="2177" kern="1200">
          <a:solidFill>
            <a:schemeClr val="tx1"/>
          </a:solidFill>
          <a:latin typeface="+mn-lt"/>
          <a:ea typeface="+mn-ea"/>
          <a:cs typeface="+mn-cs"/>
        </a:defRPr>
      </a:lvl2pPr>
      <a:lvl3pPr marL="1105875" algn="l" defTabSz="1105875" rtl="0" eaLnBrk="1" latinLnBrk="0" hangingPunct="1">
        <a:defRPr sz="2177" kern="1200">
          <a:solidFill>
            <a:schemeClr val="tx1"/>
          </a:solidFill>
          <a:latin typeface="+mn-lt"/>
          <a:ea typeface="+mn-ea"/>
          <a:cs typeface="+mn-cs"/>
        </a:defRPr>
      </a:lvl3pPr>
      <a:lvl4pPr marL="1658813" algn="l" defTabSz="1105875" rtl="0" eaLnBrk="1" latinLnBrk="0" hangingPunct="1">
        <a:defRPr sz="2177" kern="1200">
          <a:solidFill>
            <a:schemeClr val="tx1"/>
          </a:solidFill>
          <a:latin typeface="+mn-lt"/>
          <a:ea typeface="+mn-ea"/>
          <a:cs typeface="+mn-cs"/>
        </a:defRPr>
      </a:lvl4pPr>
      <a:lvl5pPr marL="2211751" algn="l" defTabSz="1105875" rtl="0" eaLnBrk="1" latinLnBrk="0" hangingPunct="1">
        <a:defRPr sz="2177" kern="1200">
          <a:solidFill>
            <a:schemeClr val="tx1"/>
          </a:solidFill>
          <a:latin typeface="+mn-lt"/>
          <a:ea typeface="+mn-ea"/>
          <a:cs typeface="+mn-cs"/>
        </a:defRPr>
      </a:lvl5pPr>
      <a:lvl6pPr marL="2764688" algn="l" defTabSz="1105875" rtl="0" eaLnBrk="1" latinLnBrk="0" hangingPunct="1">
        <a:defRPr sz="2177" kern="1200">
          <a:solidFill>
            <a:schemeClr val="tx1"/>
          </a:solidFill>
          <a:latin typeface="+mn-lt"/>
          <a:ea typeface="+mn-ea"/>
          <a:cs typeface="+mn-cs"/>
        </a:defRPr>
      </a:lvl6pPr>
      <a:lvl7pPr marL="3317626" algn="l" defTabSz="1105875" rtl="0" eaLnBrk="1" latinLnBrk="0" hangingPunct="1">
        <a:defRPr sz="2177" kern="1200">
          <a:solidFill>
            <a:schemeClr val="tx1"/>
          </a:solidFill>
          <a:latin typeface="+mn-lt"/>
          <a:ea typeface="+mn-ea"/>
          <a:cs typeface="+mn-cs"/>
        </a:defRPr>
      </a:lvl7pPr>
      <a:lvl8pPr marL="3870564" algn="l" defTabSz="1105875" rtl="0" eaLnBrk="1" latinLnBrk="0" hangingPunct="1">
        <a:defRPr sz="2177" kern="1200">
          <a:solidFill>
            <a:schemeClr val="tx1"/>
          </a:solidFill>
          <a:latin typeface="+mn-lt"/>
          <a:ea typeface="+mn-ea"/>
          <a:cs typeface="+mn-cs"/>
        </a:defRPr>
      </a:lvl8pPr>
      <a:lvl9pPr marL="4423501" algn="l" defTabSz="1105875" rtl="0" eaLnBrk="1" latinLnBrk="0" hangingPunct="1">
        <a:defRPr sz="2177"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5F8E40-AA29-48A4-83EE-DE558A735909}" type="datetimeFigureOut">
              <a:rPr lang="it-IT" smtClean="0"/>
              <a:t>09/12/2021</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EEFDE63-E3AE-4944-B21F-1A0D613E5DBB}" type="slidenum">
              <a:rPr lang="it-IT" smtClean="0"/>
              <a:t>‹N›</a:t>
            </a:fld>
            <a:endParaRPr lang="it-IT"/>
          </a:p>
        </p:txBody>
      </p:sp>
    </p:spTree>
    <p:extLst>
      <p:ext uri="{BB962C8B-B14F-4D97-AF65-F5344CB8AC3E}">
        <p14:creationId xmlns:p14="http://schemas.microsoft.com/office/powerpoint/2010/main" val="2578653013"/>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 id="2147483837" r:id="rId12"/>
    <p:sldLayoutId id="2147483838" r:id="rId13"/>
    <p:sldLayoutId id="2147483839" r:id="rId14"/>
    <p:sldLayoutId id="2147483840" r:id="rId15"/>
    <p:sldLayoutId id="2147483841"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it-IT"/>
              <a:t>Fare clic per modificare lo stile del titolo dello schema</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dirty="0"/>
              <a:pPr/>
              <a:t>12/9/2021</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dirty="0"/>
              <a:pPr/>
              <a:t>‹N›</a:t>
            </a:fld>
            <a:endParaRPr lang="en-US" dirty="0"/>
          </a:p>
        </p:txBody>
      </p:sp>
    </p:spTree>
    <p:extLst>
      <p:ext uri="{BB962C8B-B14F-4D97-AF65-F5344CB8AC3E}">
        <p14:creationId xmlns:p14="http://schemas.microsoft.com/office/powerpoint/2010/main" val="1922507332"/>
      </p:ext>
    </p:extLst>
  </p:cSld>
  <p:clrMap bg1="dk1" tx1="lt1" bg2="dk2" tx2="lt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 id="2147483855" r:id="rId13"/>
    <p:sldLayoutId id="2147483856" r:id="rId14"/>
    <p:sldLayoutId id="2147483857" r:id="rId15"/>
    <p:sldLayoutId id="2147483858" r:id="rId16"/>
    <p:sldLayoutId id="21474838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12/9/2021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‹N›</a:t>
            </a:fld>
            <a:endParaRPr lang="en-US" dirty="0"/>
          </a:p>
        </p:txBody>
      </p:sp>
    </p:spTree>
    <p:extLst>
      <p:ext uri="{BB962C8B-B14F-4D97-AF65-F5344CB8AC3E}">
        <p14:creationId xmlns:p14="http://schemas.microsoft.com/office/powerpoint/2010/main" val="2318075209"/>
      </p:ext>
    </p:extLst>
  </p:cSld>
  <p:clrMap bg1="lt1" tx1="dk1" bg2="lt2" tx2="dk2" accent1="accent1" accent2="accent2" accent3="accent3" accent4="accent4" accent5="accent5" accent6="accent6" hlink="hlink" folHlink="folHlink"/>
  <p:sldLayoutIdLst>
    <p:sldLayoutId id="2147483861" r:id="rId1"/>
    <p:sldLayoutId id="2147483862" r:id="rId2"/>
    <p:sldLayoutId id="2147483863" r:id="rId3"/>
    <p:sldLayoutId id="2147483864" r:id="rId4"/>
    <p:sldLayoutId id="2147483865" r:id="rId5"/>
    <p:sldLayoutId id="2147483866" r:id="rId6"/>
    <p:sldLayoutId id="2147483867" r:id="rId7"/>
    <p:sldLayoutId id="2147483868" r:id="rId8"/>
    <p:sldLayoutId id="2147483869" r:id="rId9"/>
    <p:sldLayoutId id="2147483870" r:id="rId10"/>
    <p:sldLayoutId id="2147483871" r:id="rId11"/>
    <p:sldLayoutId id="2147483872" r:id="rId12"/>
    <p:sldLayoutId id="2147483873" r:id="rId13"/>
    <p:sldLayoutId id="2147483874" r:id="rId14"/>
    <p:sldLayoutId id="2147483875" r:id="rId15"/>
    <p:sldLayoutId id="21474838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microsoft.com/office/2007/relationships/media" Target="../media/media1.mp3"/><Relationship Id="rId1" Type="http://schemas.openxmlformats.org/officeDocument/2006/relationships/audio" Target="NULL"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60.xml"/><Relationship Id="rId4" Type="http://schemas.openxmlformats.org/officeDocument/2006/relationships/image" Target="../media/image11.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0.xml"/></Relationships>
</file>

<file path=ppt/slides/_rels/slide11.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gif"/><Relationship Id="rId2" Type="http://schemas.openxmlformats.org/officeDocument/2006/relationships/image" Target="../media/image1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9.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44.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77.xm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8.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99BC01B-B091-4292-AAB9-6DD912B207BF}"/>
              </a:ext>
            </a:extLst>
          </p:cNvPr>
          <p:cNvSpPr>
            <a:spLocks noGrp="1"/>
          </p:cNvSpPr>
          <p:nvPr>
            <p:ph type="ctrTitle"/>
          </p:nvPr>
        </p:nvSpPr>
        <p:spPr>
          <a:xfrm>
            <a:off x="-942220" y="-616857"/>
            <a:ext cx="9144000" cy="2387600"/>
          </a:xfrm>
        </p:spPr>
        <p:txBody>
          <a:bodyPr/>
          <a:lstStyle/>
          <a:p>
            <a:r>
              <a:rPr lang="it-IT" dirty="0">
                <a:latin typeface="Algerian" panose="04020705040A02060702" pitchFamily="82" charset="0"/>
              </a:rPr>
              <a:t>Giornata mondiale della disabilità</a:t>
            </a:r>
          </a:p>
        </p:txBody>
      </p:sp>
      <p:sp>
        <p:nvSpPr>
          <p:cNvPr id="3" name="Sottotitolo 2">
            <a:extLst>
              <a:ext uri="{FF2B5EF4-FFF2-40B4-BE49-F238E27FC236}">
                <a16:creationId xmlns:a16="http://schemas.microsoft.com/office/drawing/2014/main" id="{EBCAC60B-E09E-4145-A0AB-32C2741C06D1}"/>
              </a:ext>
            </a:extLst>
          </p:cNvPr>
          <p:cNvSpPr>
            <a:spLocks noGrp="1"/>
          </p:cNvSpPr>
          <p:nvPr>
            <p:ph type="subTitle" idx="1"/>
          </p:nvPr>
        </p:nvSpPr>
        <p:spPr>
          <a:xfrm>
            <a:off x="-942220" y="1770743"/>
            <a:ext cx="9144000" cy="1655762"/>
          </a:xfrm>
        </p:spPr>
        <p:txBody>
          <a:bodyPr/>
          <a:lstStyle/>
          <a:p>
            <a:r>
              <a:rPr lang="it-IT" dirty="0">
                <a:latin typeface="Algerian" panose="04020705040A02060702" pitchFamily="82" charset="0"/>
              </a:rPr>
              <a:t>Istituita il3 dicembre 1992</a:t>
            </a:r>
          </a:p>
        </p:txBody>
      </p:sp>
      <p:pic>
        <p:nvPicPr>
          <p:cNvPr id="4" name="X2Download.com - Essere umani Marco mengoni testo (128 kbps)">
            <a:hlinkClick r:id="" action="ppaction://media"/>
            <a:extLst>
              <a:ext uri="{FF2B5EF4-FFF2-40B4-BE49-F238E27FC236}">
                <a16:creationId xmlns:a16="http://schemas.microsoft.com/office/drawing/2014/main" id="{AEB994E7-3C10-4FF4-B239-FFF97940BF40}"/>
              </a:ext>
            </a:extLst>
          </p:cNvPr>
          <p:cNvPicPr>
            <a:picLocks noChangeAspect="1"/>
          </p:cNvPicPr>
          <p:nvPr>
            <a:audioFile r:link="rId1"/>
            <p:extLst>
              <p:ext uri="{DAA4B4D4-6D71-4841-9C94-3DE7FCFB9230}">
                <p14:media xmlns:p14="http://schemas.microsoft.com/office/powerpoint/2010/main" r:embed="rId2">
                  <p14:trim st="21362"/>
                </p14:media>
              </p:ext>
            </p:extLst>
          </p:nvPr>
        </p:nvPicPr>
        <p:blipFill>
          <a:blip r:embed="rId4"/>
          <a:stretch>
            <a:fillRect/>
          </a:stretch>
        </p:blipFill>
        <p:spPr>
          <a:xfrm>
            <a:off x="5851525" y="3184525"/>
            <a:ext cx="487363" cy="487363"/>
          </a:xfrm>
          <a:prstGeom prst="rect">
            <a:avLst/>
          </a:prstGeom>
        </p:spPr>
      </p:pic>
    </p:spTree>
    <p:extLst>
      <p:ext uri="{BB962C8B-B14F-4D97-AF65-F5344CB8AC3E}">
        <p14:creationId xmlns:p14="http://schemas.microsoft.com/office/powerpoint/2010/main" val="9162002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ecisione 1">
            <a:extLst>
              <a:ext uri="{FF2B5EF4-FFF2-40B4-BE49-F238E27FC236}">
                <a16:creationId xmlns:a16="http://schemas.microsoft.com/office/drawing/2014/main" id="{3E93F7C3-BB4E-4945-8499-554066DA6043}"/>
              </a:ext>
            </a:extLst>
          </p:cNvPr>
          <p:cNvSpPr/>
          <p:nvPr/>
        </p:nvSpPr>
        <p:spPr>
          <a:xfrm>
            <a:off x="728132" y="110066"/>
            <a:ext cx="3776134" cy="2675467"/>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latin typeface="Algerian" panose="04020705040A02060702" pitchFamily="82" charset="0"/>
              </a:rPr>
              <a:t>Chi è il disabile?</a:t>
            </a:r>
          </a:p>
        </p:txBody>
      </p:sp>
      <p:sp>
        <p:nvSpPr>
          <p:cNvPr id="3" name="Decisione 2">
            <a:extLst>
              <a:ext uri="{FF2B5EF4-FFF2-40B4-BE49-F238E27FC236}">
                <a16:creationId xmlns:a16="http://schemas.microsoft.com/office/drawing/2014/main" id="{BB8DF875-511F-4154-97DE-E43F8B26C803}"/>
              </a:ext>
            </a:extLst>
          </p:cNvPr>
          <p:cNvSpPr/>
          <p:nvPr/>
        </p:nvSpPr>
        <p:spPr>
          <a:xfrm>
            <a:off x="5164666" y="3234265"/>
            <a:ext cx="3776134" cy="2675467"/>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latin typeface="Algerian" panose="04020705040A02060702" pitchFamily="82" charset="0"/>
              </a:rPr>
              <a:t>Cosa significa inclusione?</a:t>
            </a:r>
          </a:p>
        </p:txBody>
      </p:sp>
    </p:spTree>
    <p:extLst>
      <p:ext uri="{BB962C8B-B14F-4D97-AF65-F5344CB8AC3E}">
        <p14:creationId xmlns:p14="http://schemas.microsoft.com/office/powerpoint/2010/main" val="18368616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525AB7B-E950-4244-82D3-ED09FA5F12D9}"/>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pic>
        <p:nvPicPr>
          <p:cNvPr id="3073" name="immagini3">
            <a:extLst>
              <a:ext uri="{FF2B5EF4-FFF2-40B4-BE49-F238E27FC236}">
                <a16:creationId xmlns:a16="http://schemas.microsoft.com/office/drawing/2014/main" id="{942BBAF6-2F12-4344-9E07-E8B7D046E9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672" y="1199569"/>
            <a:ext cx="3431356" cy="459085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3E993EDF-88DA-409A-8DC2-A2EDD6B1C1B1}"/>
              </a:ext>
            </a:extLst>
          </p:cNvPr>
          <p:cNvSpPr>
            <a:spLocks noChangeArrowheads="1"/>
          </p:cNvSpPr>
          <p:nvPr/>
        </p:nvSpPr>
        <p:spPr bwMode="auto">
          <a:xfrm rot="10800000" flipV="1">
            <a:off x="3761294" y="709619"/>
            <a:ext cx="6479356" cy="5570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it-IT" altLang="zh-CN" sz="1200" b="0" i="0" u="none" strike="noStrike" cap="none" normalizeH="0" baseline="0" dirty="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br>
            <a:r>
              <a:rPr kumimoji="0" lang="it-IT" altLang="zh-CN" sz="3200" b="0" i="0" u="none" strike="noStrike" cap="none" normalizeH="0" baseline="0" dirty="0">
                <a:ln>
                  <a:noFill/>
                </a:ln>
                <a:solidFill>
                  <a:schemeClr val="tx1"/>
                </a:solidFill>
                <a:effectLst/>
                <a:latin typeface="Algerian" panose="04020705040A02060702" pitchFamily="82" charset="0"/>
                <a:ea typeface="SimSun" panose="02010600030101010101" pitchFamily="2" charset="-122"/>
                <a:cs typeface="Times New Roman" panose="02020603050405020304" pitchFamily="18" charset="0"/>
              </a:rPr>
              <a:t>disabilità </a:t>
            </a:r>
            <a:r>
              <a:rPr kumimoji="0" lang="it-IT" altLang="zh-CN" sz="3200" b="0"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 </a:t>
            </a:r>
            <a:r>
              <a:rPr kumimoji="0" lang="it-IT" altLang="zh-CN" sz="2400" b="0"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quindi, può essere definita come la condizione personale di chi, in seguito ad una o più menomazioni, ha una ridotta capacità d'interazione con l'ambiente sociale rispetto a ciò </a:t>
            </a:r>
            <a:r>
              <a:rPr kumimoji="0" lang="it-IT" altLang="zh-CN" sz="2400" b="1"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che</a:t>
            </a:r>
            <a:r>
              <a:rPr kumimoji="0" lang="it-IT" altLang="zh-CN" sz="2400" b="0"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 è considerata la norma, pertanto è meno autonomo nello svolgere le attività quotidiane e spesso in condizioni di svantaggio  condizione personale di chi, in seguito ad una o più menomazioni, ha una ridotta capacità d'interazione con l'ambiente sociale rispetto a ciò </a:t>
            </a:r>
            <a:r>
              <a:rPr kumimoji="0" lang="it-IT" altLang="zh-CN" sz="2400" b="1"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che</a:t>
            </a:r>
            <a:r>
              <a:rPr kumimoji="0" lang="it-IT" altLang="zh-CN" sz="2400" b="0" i="0" u="none" strike="noStrike" cap="none" normalizeH="0" baseline="0" dirty="0">
                <a:ln>
                  <a:noFill/>
                </a:ln>
                <a:solidFill>
                  <a:srgbClr val="202124"/>
                </a:solidFill>
                <a:effectLst/>
                <a:latin typeface="Times New Roman" panose="02020603050405020304" pitchFamily="18" charset="0"/>
                <a:ea typeface="SimSun" panose="02010600030101010101" pitchFamily="2" charset="-122"/>
                <a:cs typeface="Times New Roman" panose="02020603050405020304" pitchFamily="18" charset="0"/>
              </a:rPr>
              <a:t> </a:t>
            </a:r>
            <a:r>
              <a:rPr kumimoji="0" lang="it-IT" altLang="zh-CN" sz="2400" b="0" i="0" u="none" strike="noStrike" cap="none" normalizeH="0" baseline="0" dirty="0">
                <a:ln>
                  <a:noFill/>
                </a:ln>
                <a:solidFill>
                  <a:srgbClr val="202124"/>
                </a:solidFill>
                <a:effectLst/>
                <a:latin typeface="arial, sans-serif"/>
                <a:ea typeface="SimSun" panose="02010600030101010101" pitchFamily="2" charset="-122"/>
                <a:cs typeface="Times New Roman" panose="02020603050405020304" pitchFamily="18" charset="0"/>
              </a:rPr>
              <a:t>è considerata la norma, pertanto è meno autonomo nello svolgere le attività quotidiane e spesso in condizioni di svantaggio </a:t>
            </a:r>
            <a:endParaRPr kumimoji="0" lang="it-IT" altLang="zh-CN"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7462212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7A96B50-2C56-4FB9-B393-172C1BD2D6C1}"/>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it-IT"/>
          </a:p>
        </p:txBody>
      </p:sp>
      <p:pic>
        <p:nvPicPr>
          <p:cNvPr id="4097" name="immagini4">
            <a:extLst>
              <a:ext uri="{FF2B5EF4-FFF2-40B4-BE49-F238E27FC236}">
                <a16:creationId xmlns:a16="http://schemas.microsoft.com/office/drawing/2014/main" id="{5BF99CFF-25A2-4308-BDA0-2DC0755E2A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07" y="878873"/>
            <a:ext cx="4119513" cy="324015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a:extLst>
              <a:ext uri="{FF2B5EF4-FFF2-40B4-BE49-F238E27FC236}">
                <a16:creationId xmlns:a16="http://schemas.microsoft.com/office/drawing/2014/main" id="{A7D9F5CC-4094-4C62-8288-A33321302EF1}"/>
              </a:ext>
            </a:extLst>
          </p:cNvPr>
          <p:cNvSpPr>
            <a:spLocks noChangeArrowheads="1"/>
          </p:cNvSpPr>
          <p:nvPr/>
        </p:nvSpPr>
        <p:spPr bwMode="auto">
          <a:xfrm rot="10800000" flipV="1">
            <a:off x="4623577" y="2671490"/>
            <a:ext cx="4765520" cy="3631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it-IT" altLang="zh-CN" b="0" i="0" u="none" strike="noStrike" cap="none" normalizeH="0" baseline="0" dirty="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br>
            <a:r>
              <a:rPr kumimoji="0" lang="it-IT" altLang="zh-CN" sz="4400" b="0" i="0" u="none" strike="noStrike" cap="none" normalizeH="0" baseline="0" dirty="0">
                <a:ln>
                  <a:noFill/>
                </a:ln>
                <a:solidFill>
                  <a:srgbClr val="202124"/>
                </a:solidFill>
                <a:effectLst/>
                <a:latin typeface="arial, sans-serif" charset="0"/>
                <a:ea typeface="SimSun" panose="02010600030101010101" pitchFamily="2" charset="-122"/>
                <a:cs typeface="Times New Roman" panose="02020603050405020304" pitchFamily="18" charset="0"/>
              </a:rPr>
              <a:t>   </a:t>
            </a:r>
            <a:r>
              <a:rPr kumimoji="0" lang="it-IT" altLang="zh-CN" sz="2800" b="0" i="0" u="none" strike="noStrike" cap="none" normalizeH="0" baseline="0" dirty="0">
                <a:ln>
                  <a:noFill/>
                </a:ln>
                <a:solidFill>
                  <a:srgbClr val="202124"/>
                </a:solidFill>
                <a:effectLst/>
                <a:latin typeface="Algerian" panose="04020705040A02060702" pitchFamily="82" charset="0"/>
                <a:ea typeface="SimSun" panose="02010600030101010101" pitchFamily="2" charset="-122"/>
                <a:cs typeface="Times New Roman" panose="02020603050405020304" pitchFamily="18" charset="0"/>
              </a:rPr>
              <a:t>handicap </a:t>
            </a:r>
            <a:r>
              <a:rPr kumimoji="0" lang="it-IT" altLang="zh-CN" sz="2800" b="0" i="0" u="none" strike="noStrike" cap="none" normalizeH="0" baseline="0" dirty="0" err="1">
                <a:ln>
                  <a:noFill/>
                </a:ln>
                <a:solidFill>
                  <a:srgbClr val="313131"/>
                </a:solidFill>
                <a:effectLst/>
                <a:latin typeface="Muli, sans-serif"/>
                <a:ea typeface="SimSun" panose="02010600030101010101" pitchFamily="2" charset="-122"/>
                <a:cs typeface="Times New Roman" panose="02020603050405020304" pitchFamily="18" charset="0"/>
              </a:rPr>
              <a:t>Handicap</a:t>
            </a:r>
            <a:r>
              <a:rPr kumimoji="0" lang="it-IT" altLang="zh-CN" sz="2800" b="0" i="0" u="none" strike="noStrike" cap="none" normalizeH="0" baseline="0" dirty="0">
                <a:ln>
                  <a:noFill/>
                </a:ln>
                <a:solidFill>
                  <a:srgbClr val="313131"/>
                </a:solidFill>
                <a:effectLst/>
                <a:latin typeface="Muli, sans-serif"/>
                <a:ea typeface="SimSun" panose="02010600030101010101" pitchFamily="2" charset="-122"/>
                <a:cs typeface="Times New Roman" panose="02020603050405020304" pitchFamily="18" charset="0"/>
              </a:rPr>
              <a:t> è una parola inglese che significa "svantaggio"</a:t>
            </a:r>
            <a:r>
              <a:rPr kumimoji="0" lang="it-IT" altLang="zh-CN" sz="2800" b="0" i="0" u="none" strike="noStrike" cap="none" normalizeH="0" baseline="0" dirty="0">
                <a:ln>
                  <a:noFill/>
                </a:ln>
                <a:solidFill>
                  <a:srgbClr val="313131"/>
                </a:solidFill>
                <a:effectLst/>
                <a:latin typeface="Algerian" panose="04020705040A02060702" pitchFamily="82" charset="0"/>
                <a:ea typeface="SimSun" panose="02010600030101010101" pitchFamily="2" charset="-122"/>
                <a:cs typeface="Times New Roman" panose="02020603050405020304" pitchFamily="18" charset="0"/>
              </a:rPr>
              <a:t> </a:t>
            </a:r>
            <a:r>
              <a:rPr kumimoji="0" lang="it-IT" altLang="zh-CN" sz="2800" b="0" i="0" u="none" strike="noStrike" cap="none" normalizeH="0" baseline="0" dirty="0">
                <a:ln>
                  <a:noFill/>
                </a:ln>
                <a:solidFill>
                  <a:srgbClr val="313131"/>
                </a:solidFill>
                <a:effectLst/>
                <a:latin typeface="Muli, sans-serif"/>
                <a:ea typeface="SimSun" panose="02010600030101010101" pitchFamily="2" charset="-122"/>
                <a:cs typeface="Times New Roman" panose="02020603050405020304" pitchFamily="18" charset="0"/>
              </a:rPr>
              <a:t>. Come tale, si riferisce alla condizione o circostanza in cui si nota uno svantaggio di una cosa rispetto a un'altra o ad altre</a:t>
            </a:r>
            <a:r>
              <a:rPr kumimoji="0" lang="it-IT" altLang="zh-CN" sz="2800" b="0" i="0" u="none" strike="noStrike" cap="none" normalizeH="0" baseline="0" dirty="0">
                <a:ln>
                  <a:noFill/>
                </a:ln>
                <a:solidFill>
                  <a:srgbClr val="313131"/>
                </a:solidFill>
                <a:effectLst/>
                <a:latin typeface="Algerian" panose="04020705040A02060702" pitchFamily="82" charset="0"/>
                <a:ea typeface="SimSun" panose="02010600030101010101" pitchFamily="2" charset="-122"/>
                <a:cs typeface="Times New Roman" panose="02020603050405020304" pitchFamily="18" charset="0"/>
              </a:rPr>
              <a:t> </a:t>
            </a:r>
            <a:r>
              <a:rPr kumimoji="0" lang="it-IT" altLang="zh-CN" sz="2800" b="0" i="0" u="none" strike="noStrike" cap="none" normalizeH="0" baseline="0" dirty="0">
                <a:ln>
                  <a:noFill/>
                </a:ln>
                <a:solidFill>
                  <a:srgbClr val="313131"/>
                </a:solidFill>
                <a:effectLst/>
                <a:latin typeface="Muli, sans-serif"/>
                <a:ea typeface="SimSun" panose="02010600030101010101" pitchFamily="2" charset="-122"/>
                <a:cs typeface="Times New Roman" panose="02020603050405020304" pitchFamily="18" charset="0"/>
              </a:rPr>
              <a:t>.</a:t>
            </a:r>
            <a:endParaRPr kumimoji="0" lang="it-IT" altLang="zh-CN" sz="2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890303258"/>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8971D141-5A52-4373-8B95-E9F5C762C91F}"/>
              </a:ext>
            </a:extLst>
          </p:cNvPr>
          <p:cNvPicPr>
            <a:picLocks noChangeAspect="1"/>
          </p:cNvPicPr>
          <p:nvPr/>
        </p:nvPicPr>
        <p:blipFill>
          <a:blip r:embed="rId2"/>
          <a:stretch>
            <a:fillRect/>
          </a:stretch>
        </p:blipFill>
        <p:spPr>
          <a:xfrm>
            <a:off x="1695928" y="62377"/>
            <a:ext cx="5232773" cy="6795623"/>
          </a:xfrm>
          <a:prstGeom prst="rect">
            <a:avLst/>
          </a:prstGeom>
        </p:spPr>
      </p:pic>
    </p:spTree>
    <p:extLst>
      <p:ext uri="{BB962C8B-B14F-4D97-AF65-F5344CB8AC3E}">
        <p14:creationId xmlns:p14="http://schemas.microsoft.com/office/powerpoint/2010/main" val="189824773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C67746E6-2BF3-42AE-ADAD-FEACAA60FFEC}"/>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8547628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p:cNvGrpSpPr/>
        <p:nvPr/>
      </p:nvGrpSpPr>
      <p:grpSpPr>
        <a:xfrm>
          <a:off x="0" y="0"/>
          <a:ext cx="0" cy="0"/>
          <a:chOff x="0" y="0"/>
          <a:chExt cx="0" cy="0"/>
        </a:xfrm>
      </p:grpSpPr>
      <p:sp>
        <p:nvSpPr>
          <p:cNvPr id="2" name="Titolo 1"/>
          <p:cNvSpPr>
            <a:spLocks noGrp="1"/>
          </p:cNvSpPr>
          <p:nvPr>
            <p:ph type="ctrTitle"/>
          </p:nvPr>
        </p:nvSpPr>
        <p:spPr>
          <a:xfrm>
            <a:off x="1507067" y="-674571"/>
            <a:ext cx="7636934" cy="2204791"/>
          </a:xfrm>
        </p:spPr>
        <p:txBody>
          <a:bodyPr/>
          <a:lstStyle/>
          <a:p>
            <a:pPr algn="ctr"/>
            <a:r>
              <a:rPr lang="it-IT" sz="3200" dirty="0">
                <a:latin typeface="Algerian" panose="04020705040A02060702" pitchFamily="82" charset="0"/>
              </a:rPr>
              <a:t>LE LEGGI FONDAMENTALI E INCLUSIONE SCOLASTICA IN ITALIA</a:t>
            </a:r>
          </a:p>
        </p:txBody>
      </p:sp>
      <p:sp>
        <p:nvSpPr>
          <p:cNvPr id="3" name="Sottotitolo 2"/>
          <p:cNvSpPr>
            <a:spLocks noGrp="1"/>
          </p:cNvSpPr>
          <p:nvPr>
            <p:ph type="subTitle" idx="1"/>
          </p:nvPr>
        </p:nvSpPr>
        <p:spPr>
          <a:xfrm>
            <a:off x="1230284" y="1787236"/>
            <a:ext cx="8071372" cy="1258054"/>
          </a:xfrm>
        </p:spPr>
        <p:txBody>
          <a:bodyPr>
            <a:normAutofit fontScale="92500" lnSpcReduction="10000"/>
          </a:bodyPr>
          <a:lstStyle/>
          <a:p>
            <a:pPr marL="285750" indent="-285750" algn="just">
              <a:buFont typeface="Wingdings" panose="05000000000000000000" pitchFamily="2" charset="2"/>
              <a:buChar char="§"/>
            </a:pPr>
            <a:r>
              <a:rPr lang="it-IT" sz="1400" dirty="0">
                <a:solidFill>
                  <a:schemeClr val="tx1"/>
                </a:solidFill>
                <a:latin typeface="Baskerville Old Face" panose="02020602080505020303" pitchFamily="18" charset="0"/>
              </a:rPr>
              <a:t>L.118/71: ANCHE GLI ALUNNI DISABILI (ESCLUSI I PIÙ GRAVI) POSSONO ADEMPIERE L’OBBLIGO SCOLASTICO NELLE SCUOLE COMUNI</a:t>
            </a:r>
          </a:p>
          <a:p>
            <a:pPr marL="285750" indent="-285750" algn="just">
              <a:buFont typeface="Wingdings" panose="05000000000000000000" pitchFamily="2" charset="2"/>
              <a:buChar char="§"/>
            </a:pPr>
            <a:r>
              <a:rPr lang="it-IT" sz="1400" dirty="0">
                <a:solidFill>
                  <a:schemeClr val="tx1"/>
                </a:solidFill>
                <a:latin typeface="Baskerville Old Face" panose="02020602080505020303" pitchFamily="18" charset="0"/>
              </a:rPr>
              <a:t>L.517/77: INTEGRAZIONE DI TUTTI GLI ALUNNI DISABILI NELLE SCUOLE ELEMENTARI E MEDIE; ISTITUZIONE DELLA FIGURA DELL’INSEGNANTE DI SOSTEGNO</a:t>
            </a:r>
          </a:p>
          <a:p>
            <a:pPr marL="285750" indent="-285750" algn="just">
              <a:buFont typeface="Wingdings" panose="05000000000000000000" pitchFamily="2" charset="2"/>
              <a:buChar char="§"/>
            </a:pPr>
            <a:r>
              <a:rPr lang="it-IT" sz="1400" dirty="0">
                <a:solidFill>
                  <a:schemeClr val="tx1"/>
                </a:solidFill>
                <a:latin typeface="Baskerville Old Face" panose="02020602080505020303" pitchFamily="18" charset="0"/>
              </a:rPr>
              <a:t>L. QUADRO 104/92: ASSISTENZA, INTEGRAZIONE SOCIALE E DIRITTI DELLE PERSONE DISABILI</a:t>
            </a:r>
          </a:p>
          <a:p>
            <a:pPr marL="285750" indent="-285750" algn="just">
              <a:buFont typeface="Wingdings" panose="05000000000000000000" pitchFamily="2" charset="2"/>
              <a:buChar char="§"/>
            </a:pPr>
            <a:endParaRPr lang="it-IT" sz="1400" dirty="0">
              <a:latin typeface="Baskerville Old Face" panose="02020602080505020303" pitchFamily="18" charset="0"/>
            </a:endParaRPr>
          </a:p>
          <a:p>
            <a:pPr marL="285750" indent="-285750" algn="just">
              <a:buFont typeface="Arial" panose="020B0604020202020204" pitchFamily="34" charset="0"/>
              <a:buChar char="•"/>
            </a:pPr>
            <a:endParaRPr lang="it-IT" sz="1400" dirty="0">
              <a:latin typeface="Baskerville Old Face" panose="02020602080505020303" pitchFamily="18" charset="0"/>
            </a:endParaRPr>
          </a:p>
          <a:p>
            <a:pPr algn="just"/>
            <a:endParaRPr lang="it-IT" sz="1400" dirty="0">
              <a:latin typeface="Baskerville Old Face" panose="02020602080505020303" pitchFamily="18" charset="0"/>
            </a:endParaRPr>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9169" y="3645684"/>
            <a:ext cx="4116787" cy="2942005"/>
          </a:xfrm>
          <a:prstGeom prst="rect">
            <a:avLst/>
          </a:prstGeom>
        </p:spPr>
      </p:pic>
      <p:pic>
        <p:nvPicPr>
          <p:cNvPr id="5" name="Immagin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8497" y="3177805"/>
            <a:ext cx="3356791" cy="1938881"/>
          </a:xfrm>
          <a:prstGeom prst="rect">
            <a:avLst/>
          </a:prstGeom>
        </p:spPr>
      </p:pic>
    </p:spTree>
    <p:extLst>
      <p:ext uri="{BB962C8B-B14F-4D97-AF65-F5344CB8AC3E}">
        <p14:creationId xmlns:p14="http://schemas.microsoft.com/office/powerpoint/2010/main" val="1257129095"/>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585894" y="177339"/>
            <a:ext cx="8596668" cy="861752"/>
          </a:xfrm>
        </p:spPr>
        <p:txBody>
          <a:bodyPr>
            <a:normAutofit/>
          </a:bodyPr>
          <a:lstStyle/>
          <a:p>
            <a:pPr algn="ctr"/>
            <a:r>
              <a:rPr lang="it-IT" sz="3200" dirty="0">
                <a:latin typeface="Algerian" panose="04020705040A02060702" pitchFamily="82" charset="0"/>
              </a:rPr>
              <a:t>LA COSTITUZIONE ITALIANA </a:t>
            </a:r>
          </a:p>
        </p:txBody>
      </p:sp>
      <p:sp>
        <p:nvSpPr>
          <p:cNvPr id="3" name="Segnaposto contenuto 2"/>
          <p:cNvSpPr>
            <a:spLocks noGrp="1"/>
          </p:cNvSpPr>
          <p:nvPr>
            <p:ph idx="1"/>
          </p:nvPr>
        </p:nvSpPr>
        <p:spPr>
          <a:xfrm>
            <a:off x="702273" y="1171375"/>
            <a:ext cx="8596668" cy="3880773"/>
          </a:xfrm>
        </p:spPr>
        <p:txBody>
          <a:bodyPr>
            <a:normAutofit/>
          </a:bodyPr>
          <a:lstStyle/>
          <a:p>
            <a:r>
              <a:rPr lang="it-IT" sz="2000" dirty="0">
                <a:latin typeface="Baskerville Old Face" panose="02020602080505020303" pitchFamily="18" charset="0"/>
              </a:rPr>
              <a:t>LA COSTITUZIONE ITALIANA All’art. 3 sancisce il principio di eguaglianza formale (eguaglianza di fronte alla legge) e sostanziale (pari dignità sociale); inoltre viene specificato che “è compito della Repubblica rimuovere gli ostacoli di ordine economico e sociale che (…) impediscono il pieno sviluppo della persona umana e l’effettiva partecipazione”. All’art. 34 viene sancito invece il diritto allo studio, disponendo che la scuola sia aperta a tutti. L’art. 38 prevede che “gli inabili e i minorati hanno diritto all’educazione e all’avviamento professionale”.</a:t>
            </a:r>
          </a:p>
        </p:txBody>
      </p:sp>
      <p:pic>
        <p:nvPicPr>
          <p:cNvPr id="4" name="Immagin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66558" y="3561823"/>
            <a:ext cx="4806584" cy="2980650"/>
          </a:xfrm>
          <a:prstGeom prst="rect">
            <a:avLst/>
          </a:prstGeom>
        </p:spPr>
      </p:pic>
    </p:spTree>
    <p:extLst>
      <p:ext uri="{BB962C8B-B14F-4D97-AF65-F5344CB8AC3E}">
        <p14:creationId xmlns:p14="http://schemas.microsoft.com/office/powerpoint/2010/main" val="354218585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79F66E6-14FE-4C2E-A381-08D48C398E7B}"/>
              </a:ext>
            </a:extLst>
          </p:cNvPr>
          <p:cNvSpPr>
            <a:spLocks noGrp="1"/>
          </p:cNvSpPr>
          <p:nvPr>
            <p:ph type="ctrTitle"/>
          </p:nvPr>
        </p:nvSpPr>
        <p:spPr>
          <a:xfrm>
            <a:off x="739372" y="-495178"/>
            <a:ext cx="8001000" cy="2971801"/>
          </a:xfrm>
        </p:spPr>
        <p:txBody>
          <a:bodyPr/>
          <a:lstStyle/>
          <a:p>
            <a:r>
              <a:rPr lang="it-IT" dirty="0">
                <a:solidFill>
                  <a:schemeClr val="bg2"/>
                </a:solidFill>
                <a:latin typeface="Algerian" panose="04020705040A02060702" pitchFamily="82" charset="0"/>
              </a:rPr>
              <a:t>Le problematiche della disabilità </a:t>
            </a:r>
          </a:p>
        </p:txBody>
      </p:sp>
      <p:sp>
        <p:nvSpPr>
          <p:cNvPr id="3" name="Sottotitolo 2">
            <a:extLst>
              <a:ext uri="{FF2B5EF4-FFF2-40B4-BE49-F238E27FC236}">
                <a16:creationId xmlns:a16="http://schemas.microsoft.com/office/drawing/2014/main" id="{8C08BACC-574B-4210-BCC5-48DEDE44577B}"/>
              </a:ext>
            </a:extLst>
          </p:cNvPr>
          <p:cNvSpPr>
            <a:spLocks noGrp="1"/>
          </p:cNvSpPr>
          <p:nvPr>
            <p:ph type="subTitle" idx="1"/>
          </p:nvPr>
        </p:nvSpPr>
        <p:spPr>
          <a:xfrm>
            <a:off x="739372" y="2476623"/>
            <a:ext cx="10890376" cy="3645559"/>
          </a:xfrm>
        </p:spPr>
        <p:txBody>
          <a:bodyPr/>
          <a:lstStyle/>
          <a:p>
            <a:r>
              <a:rPr lang="it-IT" dirty="0">
                <a:solidFill>
                  <a:srgbClr val="002060"/>
                </a:solidFill>
              </a:rPr>
              <a:t>-</a:t>
            </a:r>
            <a:r>
              <a:rPr lang="it-IT" sz="2400" dirty="0">
                <a:solidFill>
                  <a:srgbClr val="002060"/>
                </a:solidFill>
              </a:rPr>
              <a:t>Inserimento                              -Integrazione                          -Inclusione</a:t>
            </a:r>
            <a:r>
              <a:rPr lang="it-IT" sz="2400" dirty="0"/>
              <a:t>  </a:t>
            </a:r>
            <a:r>
              <a:rPr lang="it-IT" dirty="0"/>
              <a:t>                                                                                                                                                                                                                                                                                                                                                                </a:t>
            </a:r>
          </a:p>
        </p:txBody>
      </p:sp>
      <p:sp>
        <p:nvSpPr>
          <p:cNvPr id="4" name="Freccia in giù 3">
            <a:extLst>
              <a:ext uri="{FF2B5EF4-FFF2-40B4-BE49-F238E27FC236}">
                <a16:creationId xmlns:a16="http://schemas.microsoft.com/office/drawing/2014/main" id="{47A14C9E-141E-48E4-B0AE-F14B8CD52A33}"/>
              </a:ext>
            </a:extLst>
          </p:cNvPr>
          <p:cNvSpPr/>
          <p:nvPr/>
        </p:nvSpPr>
        <p:spPr>
          <a:xfrm>
            <a:off x="1402673" y="3124939"/>
            <a:ext cx="484632" cy="807869"/>
          </a:xfrm>
          <a:prstGeom prst="downArrow">
            <a:avLst/>
          </a:prstGeom>
          <a:solidFill>
            <a:schemeClr val="tx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0" name="Immagine 9">
            <a:extLst>
              <a:ext uri="{FF2B5EF4-FFF2-40B4-BE49-F238E27FC236}">
                <a16:creationId xmlns:a16="http://schemas.microsoft.com/office/drawing/2014/main" id="{BF1BAC15-8150-4F3E-AFC6-8E0D7B8EF121}"/>
              </a:ext>
            </a:extLst>
          </p:cNvPr>
          <p:cNvPicPr>
            <a:picLocks noChangeAspect="1"/>
          </p:cNvPicPr>
          <p:nvPr/>
        </p:nvPicPr>
        <p:blipFill>
          <a:blip r:embed="rId2"/>
          <a:stretch>
            <a:fillRect/>
          </a:stretch>
        </p:blipFill>
        <p:spPr>
          <a:xfrm>
            <a:off x="720492" y="4096759"/>
            <a:ext cx="2333625" cy="1676400"/>
          </a:xfrm>
          <a:prstGeom prst="rect">
            <a:avLst/>
          </a:prstGeom>
        </p:spPr>
      </p:pic>
      <p:sp>
        <p:nvSpPr>
          <p:cNvPr id="11" name="Freccia in giù 10">
            <a:extLst>
              <a:ext uri="{FF2B5EF4-FFF2-40B4-BE49-F238E27FC236}">
                <a16:creationId xmlns:a16="http://schemas.microsoft.com/office/drawing/2014/main" id="{54D20A83-AAEA-4EF3-824C-26B0F6D9944B}"/>
              </a:ext>
            </a:extLst>
          </p:cNvPr>
          <p:cNvSpPr/>
          <p:nvPr/>
        </p:nvSpPr>
        <p:spPr>
          <a:xfrm>
            <a:off x="5942244" y="3124939"/>
            <a:ext cx="484632" cy="807869"/>
          </a:xfrm>
          <a:prstGeom prst="downArrow">
            <a:avLst>
              <a:gd name="adj1" fmla="val 50000"/>
              <a:gd name="adj2" fmla="val 54231"/>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3" name="Immagine 12">
            <a:extLst>
              <a:ext uri="{FF2B5EF4-FFF2-40B4-BE49-F238E27FC236}">
                <a16:creationId xmlns:a16="http://schemas.microsoft.com/office/drawing/2014/main" id="{B1D283EF-1464-4AC6-8F95-0CC8FB9B4C0B}"/>
              </a:ext>
            </a:extLst>
          </p:cNvPr>
          <p:cNvPicPr>
            <a:picLocks noChangeAspect="1"/>
          </p:cNvPicPr>
          <p:nvPr/>
        </p:nvPicPr>
        <p:blipFill>
          <a:blip r:embed="rId3"/>
          <a:stretch>
            <a:fillRect/>
          </a:stretch>
        </p:blipFill>
        <p:spPr>
          <a:xfrm>
            <a:off x="5017748" y="4096759"/>
            <a:ext cx="2333624" cy="1676400"/>
          </a:xfrm>
          <a:prstGeom prst="rect">
            <a:avLst/>
          </a:prstGeom>
        </p:spPr>
      </p:pic>
      <p:sp>
        <p:nvSpPr>
          <p:cNvPr id="14" name="Freccia in giù 13">
            <a:extLst>
              <a:ext uri="{FF2B5EF4-FFF2-40B4-BE49-F238E27FC236}">
                <a16:creationId xmlns:a16="http://schemas.microsoft.com/office/drawing/2014/main" id="{5425F553-A16A-4EF9-A6F9-B228DE49FAC7}"/>
              </a:ext>
            </a:extLst>
          </p:cNvPr>
          <p:cNvSpPr/>
          <p:nvPr/>
        </p:nvSpPr>
        <p:spPr>
          <a:xfrm>
            <a:off x="10022889" y="3124939"/>
            <a:ext cx="484632" cy="807869"/>
          </a:xfrm>
          <a:prstGeom prst="down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pic>
        <p:nvPicPr>
          <p:cNvPr id="16" name="Immagine 15">
            <a:extLst>
              <a:ext uri="{FF2B5EF4-FFF2-40B4-BE49-F238E27FC236}">
                <a16:creationId xmlns:a16="http://schemas.microsoft.com/office/drawing/2014/main" id="{134BC8D8-DFB9-40AB-976E-AA305F45A1A2}"/>
              </a:ext>
            </a:extLst>
          </p:cNvPr>
          <p:cNvPicPr>
            <a:picLocks noChangeAspect="1"/>
          </p:cNvPicPr>
          <p:nvPr/>
        </p:nvPicPr>
        <p:blipFill>
          <a:blip r:embed="rId4"/>
          <a:stretch>
            <a:fillRect/>
          </a:stretch>
        </p:blipFill>
        <p:spPr>
          <a:xfrm>
            <a:off x="9137885" y="4096759"/>
            <a:ext cx="2412289" cy="1562100"/>
          </a:xfrm>
          <a:prstGeom prst="rect">
            <a:avLst/>
          </a:prstGeom>
        </p:spPr>
      </p:pic>
    </p:spTree>
    <p:extLst>
      <p:ext uri="{BB962C8B-B14F-4D97-AF65-F5344CB8AC3E}">
        <p14:creationId xmlns:p14="http://schemas.microsoft.com/office/powerpoint/2010/main" val="176036797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C3416882-E68A-4D7C-B086-778538448600}"/>
              </a:ext>
            </a:extLst>
          </p:cNvPr>
          <p:cNvSpPr>
            <a:spLocks noGrp="1"/>
          </p:cNvSpPr>
          <p:nvPr>
            <p:ph type="ctrTitle"/>
          </p:nvPr>
        </p:nvSpPr>
        <p:spPr>
          <a:xfrm>
            <a:off x="727969" y="1"/>
            <a:ext cx="11727401" cy="1296140"/>
          </a:xfrm>
        </p:spPr>
        <p:txBody>
          <a:bodyPr/>
          <a:lstStyle/>
          <a:p>
            <a:r>
              <a:rPr lang="it-IT" dirty="0"/>
              <a:t>Inserimento=       Integrazione=                                          </a:t>
            </a:r>
          </a:p>
        </p:txBody>
      </p:sp>
      <p:sp>
        <p:nvSpPr>
          <p:cNvPr id="3" name="Sottotitolo 2">
            <a:extLst>
              <a:ext uri="{FF2B5EF4-FFF2-40B4-BE49-F238E27FC236}">
                <a16:creationId xmlns:a16="http://schemas.microsoft.com/office/drawing/2014/main" id="{2693BDB2-3496-4243-9D11-BB86AD55A87E}"/>
              </a:ext>
            </a:extLst>
          </p:cNvPr>
          <p:cNvSpPr>
            <a:spLocks noGrp="1"/>
          </p:cNvSpPr>
          <p:nvPr>
            <p:ph type="subTitle" idx="1"/>
          </p:nvPr>
        </p:nvSpPr>
        <p:spPr>
          <a:xfrm>
            <a:off x="727969" y="1366088"/>
            <a:ext cx="4107077" cy="1438181"/>
          </a:xfrm>
        </p:spPr>
        <p:txBody>
          <a:bodyPr>
            <a:normAutofit fontScale="92500" lnSpcReduction="10000"/>
          </a:bodyPr>
          <a:lstStyle/>
          <a:p>
            <a:r>
              <a:rPr lang="it-IT" dirty="0">
                <a:solidFill>
                  <a:srgbClr val="002060"/>
                </a:solidFill>
              </a:rPr>
              <a:t> Introduzione di una o più persone in una lista,     in un elenco già compilato, in una collettività o in una comunità preesistente.</a:t>
            </a:r>
          </a:p>
        </p:txBody>
      </p:sp>
      <p:sp>
        <p:nvSpPr>
          <p:cNvPr id="4" name="CasellaDiTesto 3">
            <a:extLst>
              <a:ext uri="{FF2B5EF4-FFF2-40B4-BE49-F238E27FC236}">
                <a16:creationId xmlns:a16="http://schemas.microsoft.com/office/drawing/2014/main" id="{10F39C72-77D3-4E1B-8D57-2921F54613FA}"/>
              </a:ext>
            </a:extLst>
          </p:cNvPr>
          <p:cNvSpPr txBox="1"/>
          <p:nvPr/>
        </p:nvSpPr>
        <p:spPr>
          <a:xfrm>
            <a:off x="6096000" y="1366088"/>
            <a:ext cx="4943856"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2060"/>
                </a:solidFill>
                <a:effectLst/>
                <a:uLnTx/>
                <a:uFillTx/>
                <a:latin typeface="Century Gothic" panose="020B0502020202020204"/>
                <a:ea typeface="+mn-ea"/>
                <a:cs typeface="+mn-cs"/>
              </a:rPr>
              <a:t>Incorporazione di una certa entità etnica in una società, con l’esclusione di qualsiasi discriminazione razziale.</a:t>
            </a:r>
          </a:p>
        </p:txBody>
      </p:sp>
      <p:sp>
        <p:nvSpPr>
          <p:cNvPr id="6" name="CasellaDiTesto 5">
            <a:extLst>
              <a:ext uri="{FF2B5EF4-FFF2-40B4-BE49-F238E27FC236}">
                <a16:creationId xmlns:a16="http://schemas.microsoft.com/office/drawing/2014/main" id="{D417E042-8FDD-49A0-8CC5-5D838E29A817}"/>
              </a:ext>
            </a:extLst>
          </p:cNvPr>
          <p:cNvSpPr txBox="1"/>
          <p:nvPr/>
        </p:nvSpPr>
        <p:spPr>
          <a:xfrm>
            <a:off x="3611880" y="3599087"/>
            <a:ext cx="6167628" cy="193899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4800" b="0" i="0" u="none" strike="noStrike" kern="1200" cap="none" spc="0" normalizeH="0" baseline="0" noProof="0" dirty="0">
                <a:ln>
                  <a:noFill/>
                </a:ln>
                <a:solidFill>
                  <a:prstClr val="white"/>
                </a:solidFill>
                <a:effectLst/>
                <a:uLnTx/>
                <a:uFillTx/>
                <a:latin typeface="Century Gothic" panose="020B0502020202020204"/>
                <a:ea typeface="+mn-ea"/>
                <a:cs typeface="+mn-cs"/>
              </a:rPr>
              <a:t>INCLUSIONE=</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1800" b="0" i="0" u="none" strike="noStrike" kern="1200" cap="none" spc="0" normalizeH="0" baseline="0" noProof="0" dirty="0">
                <a:ln>
                  <a:noFill/>
                </a:ln>
                <a:solidFill>
                  <a:srgbClr val="002060"/>
                </a:solidFill>
                <a:effectLst/>
                <a:uLnTx/>
                <a:uFillTx/>
                <a:latin typeface="Century Gothic" panose="020B0502020202020204"/>
                <a:ea typeface="+mn-ea"/>
                <a:cs typeface="+mn-cs"/>
              </a:rPr>
              <a:t>E’ l’atteggiamento, la tendenza o la politica di integrazione di tutte le persone della società, con l’obbiettivo di poter partecipare, contribuire ad essa e beneficiare di questo processo.</a:t>
            </a:r>
          </a:p>
        </p:txBody>
      </p:sp>
    </p:spTree>
    <p:extLst>
      <p:ext uri="{BB962C8B-B14F-4D97-AF65-F5344CB8AC3E}">
        <p14:creationId xmlns:p14="http://schemas.microsoft.com/office/powerpoint/2010/main" val="95279028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sellaDiTesto 4">
            <a:extLst>
              <a:ext uri="{FF2B5EF4-FFF2-40B4-BE49-F238E27FC236}">
                <a16:creationId xmlns:a16="http://schemas.microsoft.com/office/drawing/2014/main" id="{11F8187C-13B3-4CCA-83FC-698643B952DB}"/>
              </a:ext>
            </a:extLst>
          </p:cNvPr>
          <p:cNvSpPr txBox="1"/>
          <p:nvPr/>
        </p:nvSpPr>
        <p:spPr>
          <a:xfrm>
            <a:off x="1113182" y="337930"/>
            <a:ext cx="6867939" cy="1200329"/>
          </a:xfrm>
          <a:prstGeom prst="rect">
            <a:avLst/>
          </a:prstGeom>
          <a:noFill/>
        </p:spPr>
        <p:txBody>
          <a:bodyPr wrap="square">
            <a:spAutoFit/>
          </a:bodyPr>
          <a:lstStyle/>
          <a:p>
            <a:r>
              <a:rPr lang="it-IT" sz="2400" i="1" dirty="0">
                <a:solidFill>
                  <a:srgbClr val="0070C0"/>
                </a:solidFill>
                <a:latin typeface="Algerian" panose="04020705040A02060702" pitchFamily="82" charset="0"/>
              </a:rPr>
              <a:t>TRE LIVELLI (O TRAGUARDI) ADOTTATI DALLACOMUNITÀ IN FAVORE DEI MEMBRI IN DIFFICOLTÀ</a:t>
            </a:r>
          </a:p>
        </p:txBody>
      </p:sp>
      <p:sp>
        <p:nvSpPr>
          <p:cNvPr id="7" name="CasellaDiTesto 6">
            <a:extLst>
              <a:ext uri="{FF2B5EF4-FFF2-40B4-BE49-F238E27FC236}">
                <a16:creationId xmlns:a16="http://schemas.microsoft.com/office/drawing/2014/main" id="{9265B4A0-9538-4429-84BB-24DF0EE1605D}"/>
              </a:ext>
            </a:extLst>
          </p:cNvPr>
          <p:cNvSpPr txBox="1"/>
          <p:nvPr/>
        </p:nvSpPr>
        <p:spPr>
          <a:xfrm>
            <a:off x="487017" y="1961718"/>
            <a:ext cx="6102626" cy="523220"/>
          </a:xfrm>
          <a:prstGeom prst="rect">
            <a:avLst/>
          </a:prstGeom>
          <a:noFill/>
        </p:spPr>
        <p:txBody>
          <a:bodyPr wrap="square">
            <a:spAutoFit/>
          </a:bodyPr>
          <a:lstStyle/>
          <a:p>
            <a:r>
              <a:rPr lang="it-IT" sz="2800" dirty="0">
                <a:solidFill>
                  <a:schemeClr val="accent2"/>
                </a:solidFill>
                <a:latin typeface="Algerian" panose="04020705040A02060702" pitchFamily="82" charset="0"/>
              </a:rPr>
              <a:t>-</a:t>
            </a:r>
            <a:r>
              <a:rPr lang="it-IT" sz="2800" i="1" dirty="0">
                <a:solidFill>
                  <a:schemeClr val="accent2"/>
                </a:solidFill>
                <a:latin typeface="Algerian" panose="04020705040A02060702" pitchFamily="82" charset="0"/>
              </a:rPr>
              <a:t>Sociale</a:t>
            </a:r>
          </a:p>
        </p:txBody>
      </p:sp>
      <p:pic>
        <p:nvPicPr>
          <p:cNvPr id="11" name="Immagine 10">
            <a:extLst>
              <a:ext uri="{FF2B5EF4-FFF2-40B4-BE49-F238E27FC236}">
                <a16:creationId xmlns:a16="http://schemas.microsoft.com/office/drawing/2014/main" id="{8C1CE7B8-2A82-4D52-A882-6D125ABD8D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7347" y="3108049"/>
            <a:ext cx="6059069" cy="3412021"/>
          </a:xfrm>
          <a:prstGeom prst="rect">
            <a:avLst/>
          </a:prstGeom>
        </p:spPr>
      </p:pic>
      <p:pic>
        <p:nvPicPr>
          <p:cNvPr id="13" name="Immagine 12">
            <a:extLst>
              <a:ext uri="{FF2B5EF4-FFF2-40B4-BE49-F238E27FC236}">
                <a16:creationId xmlns:a16="http://schemas.microsoft.com/office/drawing/2014/main" id="{D9266FDD-DED6-4E11-9E38-8A5A2180A0C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83896" y="1552014"/>
            <a:ext cx="4355550" cy="2449997"/>
          </a:xfrm>
          <a:prstGeom prst="rect">
            <a:avLst/>
          </a:prstGeom>
        </p:spPr>
      </p:pic>
    </p:spTree>
    <p:extLst>
      <p:ext uri="{BB962C8B-B14F-4D97-AF65-F5344CB8AC3E}">
        <p14:creationId xmlns:p14="http://schemas.microsoft.com/office/powerpoint/2010/main" val="2590552337"/>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2000"/>
                                        <p:tgtEl>
                                          <p:spTgt spid="7"/>
                                        </p:tgtEl>
                                      </p:cBhvr>
                                    </p:animEffect>
                                    <p:anim calcmode="lin" valueType="num">
                                      <p:cBhvr>
                                        <p:cTn id="16" dur="2000" fill="hold"/>
                                        <p:tgtEl>
                                          <p:spTgt spid="7"/>
                                        </p:tgtEl>
                                        <p:attrNameLst>
                                          <p:attrName>ppt_w</p:attrName>
                                        </p:attrNameLst>
                                      </p:cBhvr>
                                      <p:tavLst>
                                        <p:tav tm="0" fmla="#ppt_w*sin(2.5*pi*$)">
                                          <p:val>
                                            <p:fltVal val="0"/>
                                          </p:val>
                                        </p:tav>
                                        <p:tav tm="100000">
                                          <p:val>
                                            <p:fltVal val="1"/>
                                          </p:val>
                                        </p:tav>
                                      </p:tavLst>
                                    </p:anim>
                                    <p:anim calcmode="lin" valueType="num">
                                      <p:cBhvr>
                                        <p:cTn id="17"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BBFE5F77-CE39-4BD9-A97D-6A4B0A023244}"/>
              </a:ext>
            </a:extLst>
          </p:cNvPr>
          <p:cNvSpPr txBox="1"/>
          <p:nvPr/>
        </p:nvSpPr>
        <p:spPr>
          <a:xfrm>
            <a:off x="407505" y="560768"/>
            <a:ext cx="3558209"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1" i="1" u="none" strike="noStrike" kern="1200" cap="none" spc="0" normalizeH="0" baseline="0" noProof="0" dirty="0">
                <a:ln>
                  <a:noFill/>
                </a:ln>
                <a:solidFill>
                  <a:schemeClr val="accent2"/>
                </a:solidFill>
                <a:effectLst/>
                <a:uLnTx/>
                <a:uFillTx/>
                <a:latin typeface="Algerian" panose="04020705040A02060702" pitchFamily="82" charset="0"/>
              </a:rPr>
              <a:t>-Scolastico</a:t>
            </a:r>
          </a:p>
        </p:txBody>
      </p:sp>
      <p:pic>
        <p:nvPicPr>
          <p:cNvPr id="9" name="Immagine 8">
            <a:extLst>
              <a:ext uri="{FF2B5EF4-FFF2-40B4-BE49-F238E27FC236}">
                <a16:creationId xmlns:a16="http://schemas.microsoft.com/office/drawing/2014/main" id="{6F53D930-4692-402C-844B-10655D5E1B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105" y="1095298"/>
            <a:ext cx="5088835" cy="2859440"/>
          </a:xfrm>
          <a:prstGeom prst="rect">
            <a:avLst/>
          </a:prstGeom>
        </p:spPr>
      </p:pic>
      <p:pic>
        <p:nvPicPr>
          <p:cNvPr id="11" name="Immagine 10">
            <a:extLst>
              <a:ext uri="{FF2B5EF4-FFF2-40B4-BE49-F238E27FC236}">
                <a16:creationId xmlns:a16="http://schemas.microsoft.com/office/drawing/2014/main" id="{A6C3F8A5-8CF7-4BDF-A5B1-3179FDCD6A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9348" y="3086100"/>
            <a:ext cx="4572000" cy="3429000"/>
          </a:xfrm>
          <a:prstGeom prst="rect">
            <a:avLst/>
          </a:prstGeom>
        </p:spPr>
      </p:pic>
    </p:spTree>
    <p:extLst>
      <p:ext uri="{BB962C8B-B14F-4D97-AF65-F5344CB8AC3E}">
        <p14:creationId xmlns:p14="http://schemas.microsoft.com/office/powerpoint/2010/main" val="353753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asellaDiTesto 2">
            <a:extLst>
              <a:ext uri="{FF2B5EF4-FFF2-40B4-BE49-F238E27FC236}">
                <a16:creationId xmlns:a16="http://schemas.microsoft.com/office/drawing/2014/main" id="{A606C205-6A86-45CA-98DE-962E0C9E8D88}"/>
              </a:ext>
            </a:extLst>
          </p:cNvPr>
          <p:cNvSpPr txBox="1"/>
          <p:nvPr/>
        </p:nvSpPr>
        <p:spPr>
          <a:xfrm>
            <a:off x="735495" y="819186"/>
            <a:ext cx="6102626" cy="461665"/>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400" b="0" i="1" u="none" strike="noStrike" kern="1200" cap="none" spc="0" normalizeH="0" baseline="0" noProof="0" dirty="0">
                <a:ln>
                  <a:noFill/>
                </a:ln>
                <a:solidFill>
                  <a:schemeClr val="accent2"/>
                </a:solidFill>
                <a:effectLst/>
                <a:uLnTx/>
                <a:uFillTx/>
                <a:latin typeface="Algerian" panose="04020705040A02060702" pitchFamily="82" charset="0"/>
              </a:rPr>
              <a:t>-</a:t>
            </a:r>
            <a:r>
              <a:rPr kumimoji="0" lang="it-IT" sz="2400" b="1" i="1" u="none" strike="noStrike" kern="1200" cap="none" spc="0" normalizeH="0" baseline="0" noProof="0" dirty="0">
                <a:ln>
                  <a:noFill/>
                </a:ln>
                <a:solidFill>
                  <a:schemeClr val="accent2"/>
                </a:solidFill>
                <a:effectLst/>
                <a:uLnTx/>
                <a:uFillTx/>
                <a:latin typeface="Algerian" panose="04020705040A02060702" pitchFamily="82" charset="0"/>
              </a:rPr>
              <a:t>Lavorativo</a:t>
            </a:r>
          </a:p>
        </p:txBody>
      </p:sp>
      <p:sp>
        <p:nvSpPr>
          <p:cNvPr id="4" name="CasellaDiTesto 3">
            <a:extLst>
              <a:ext uri="{FF2B5EF4-FFF2-40B4-BE49-F238E27FC236}">
                <a16:creationId xmlns:a16="http://schemas.microsoft.com/office/drawing/2014/main" id="{135CA1CD-8F5D-42AA-A578-B15DA41308C6}"/>
              </a:ext>
            </a:extLst>
          </p:cNvPr>
          <p:cNvSpPr txBox="1"/>
          <p:nvPr/>
        </p:nvSpPr>
        <p:spPr>
          <a:xfrm>
            <a:off x="3071190" y="4363278"/>
            <a:ext cx="5734879" cy="2308324"/>
          </a:xfrm>
          <a:prstGeom prst="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r>
              <a:rPr lang="it-IT" b="0" i="0" dirty="0">
                <a:effectLst/>
                <a:latin typeface="Roboto" panose="02000000000000000000" pitchFamily="2" charset="0"/>
              </a:rPr>
              <a:t>Questo è un diritto previsto dalla Costituzione italiana (artt. 2, 3, 4, 34) = Azioni pratiche per collocare i disabili nei locali, Momenti e attività per attività formative o lavorative, oppure relazione sociale. Ha un senso di riconoscimento etico e giuridico della diversità (professione educativa) A diverso) costituiscono il credito aprendo alla funzione didattica più L'importante è l'integrazione.</a:t>
            </a:r>
            <a:endParaRPr lang="it-IT" dirty="0">
              <a:latin typeface="Algerian" panose="04020705040A02060702" pitchFamily="82" charset="0"/>
            </a:endParaRPr>
          </a:p>
        </p:txBody>
      </p:sp>
      <p:pic>
        <p:nvPicPr>
          <p:cNvPr id="6" name="Immagine 5">
            <a:extLst>
              <a:ext uri="{FF2B5EF4-FFF2-40B4-BE49-F238E27FC236}">
                <a16:creationId xmlns:a16="http://schemas.microsoft.com/office/drawing/2014/main" id="{F561A454-497F-4757-9FD0-68F8DCC12E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667758"/>
            <a:ext cx="2857500" cy="2857500"/>
          </a:xfrm>
          <a:prstGeom prst="rect">
            <a:avLst/>
          </a:prstGeom>
        </p:spPr>
      </p:pic>
      <p:pic>
        <p:nvPicPr>
          <p:cNvPr id="8" name="Immagine 7">
            <a:extLst>
              <a:ext uri="{FF2B5EF4-FFF2-40B4-BE49-F238E27FC236}">
                <a16:creationId xmlns:a16="http://schemas.microsoft.com/office/drawing/2014/main" id="{3F4014B2-E37C-4AC9-8776-CC93C010A99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21904" y="1432278"/>
            <a:ext cx="3995531" cy="2930999"/>
          </a:xfrm>
          <a:prstGeom prst="rect">
            <a:avLst/>
          </a:prstGeom>
        </p:spPr>
      </p:pic>
    </p:spTree>
    <p:extLst>
      <p:ext uri="{BB962C8B-B14F-4D97-AF65-F5344CB8AC3E}">
        <p14:creationId xmlns:p14="http://schemas.microsoft.com/office/powerpoint/2010/main" val="1782191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igura a mano libera: forma 1">
            <a:extLst>
              <a:ext uri="{FF2B5EF4-FFF2-40B4-BE49-F238E27FC236}">
                <a16:creationId xmlns:a16="http://schemas.microsoft.com/office/drawing/2014/main" id="{14E4738B-ED2F-4F84-BDC2-DBF42528BA0E}"/>
              </a:ext>
            </a:extLst>
          </p:cNvPr>
          <p:cNvSpPr/>
          <p:nvPr/>
        </p:nvSpPr>
        <p:spPr>
          <a:xfrm>
            <a:off x="1306373" y="653080"/>
            <a:ext cx="2612318"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39B2E5"/>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Società di</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insegnamento</a:t>
            </a:r>
          </a:p>
        </p:txBody>
      </p:sp>
      <p:sp>
        <p:nvSpPr>
          <p:cNvPr id="3" name="Figura a mano libera: forma 2">
            <a:extLst>
              <a:ext uri="{FF2B5EF4-FFF2-40B4-BE49-F238E27FC236}">
                <a16:creationId xmlns:a16="http://schemas.microsoft.com/office/drawing/2014/main" id="{725B66EF-BF4A-4D38-A8D7-58FDAB982757}"/>
              </a:ext>
            </a:extLst>
          </p:cNvPr>
          <p:cNvSpPr/>
          <p:nvPr/>
        </p:nvSpPr>
        <p:spPr>
          <a:xfrm>
            <a:off x="4136384" y="2176932"/>
            <a:ext cx="3265398"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10D0C"/>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Scuola di</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collettività</a:t>
            </a:r>
          </a:p>
        </p:txBody>
      </p:sp>
      <p:sp>
        <p:nvSpPr>
          <p:cNvPr id="4" name="Figura a mano libera: forma 3">
            <a:extLst>
              <a:ext uri="{FF2B5EF4-FFF2-40B4-BE49-F238E27FC236}">
                <a16:creationId xmlns:a16="http://schemas.microsoft.com/office/drawing/2014/main" id="{E9BE7C19-7B32-424F-9514-4D04211E2ABC}"/>
              </a:ext>
            </a:extLst>
          </p:cNvPr>
          <p:cNvSpPr/>
          <p:nvPr/>
        </p:nvSpPr>
        <p:spPr>
          <a:xfrm>
            <a:off x="8490248" y="1959239"/>
            <a:ext cx="3047704"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FFFF00"/>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Comunità di</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cura</a:t>
            </a:r>
          </a:p>
        </p:txBody>
      </p:sp>
      <p:sp>
        <p:nvSpPr>
          <p:cNvPr id="5" name="Figura a mano libera: forma 4">
            <a:extLst>
              <a:ext uri="{FF2B5EF4-FFF2-40B4-BE49-F238E27FC236}">
                <a16:creationId xmlns:a16="http://schemas.microsoft.com/office/drawing/2014/main" id="{E9114C18-42EA-46BD-9864-9D47E35F725B}"/>
              </a:ext>
            </a:extLst>
          </p:cNvPr>
          <p:cNvSpPr/>
          <p:nvPr/>
        </p:nvSpPr>
        <p:spPr>
          <a:xfrm>
            <a:off x="4789464" y="653080"/>
            <a:ext cx="2830011"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069A2E"/>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Congregazione</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collegiale</a:t>
            </a:r>
          </a:p>
        </p:txBody>
      </p:sp>
      <p:sp>
        <p:nvSpPr>
          <p:cNvPr id="6" name="Figura a mano libera: forma 5">
            <a:extLst>
              <a:ext uri="{FF2B5EF4-FFF2-40B4-BE49-F238E27FC236}">
                <a16:creationId xmlns:a16="http://schemas.microsoft.com/office/drawing/2014/main" id="{D8EEB450-9E74-48B3-8F3D-42FA9615479E}"/>
              </a:ext>
            </a:extLst>
          </p:cNvPr>
          <p:cNvSpPr/>
          <p:nvPr/>
        </p:nvSpPr>
        <p:spPr>
          <a:xfrm>
            <a:off x="1088680" y="3918477"/>
            <a:ext cx="2612318"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BBE33D"/>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Associazione di</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indagine</a:t>
            </a:r>
          </a:p>
        </p:txBody>
      </p:sp>
      <p:sp>
        <p:nvSpPr>
          <p:cNvPr id="7" name="Figura a mano libera: forma 6">
            <a:extLst>
              <a:ext uri="{FF2B5EF4-FFF2-40B4-BE49-F238E27FC236}">
                <a16:creationId xmlns:a16="http://schemas.microsoft.com/office/drawing/2014/main" id="{A293D5A8-90C8-42CA-90D9-CEC12277961B}"/>
              </a:ext>
            </a:extLst>
          </p:cNvPr>
          <p:cNvSpPr/>
          <p:nvPr/>
        </p:nvSpPr>
        <p:spPr>
          <a:xfrm>
            <a:off x="6095623" y="3918477"/>
            <a:ext cx="2612318" cy="1306159"/>
          </a:xfrm>
          <a:custGeom>
            <a:avLst/>
            <a:gdLst>
              <a:gd name="f0" fmla="val 10800000"/>
              <a:gd name="f1" fmla="val 5400000"/>
              <a:gd name="f2" fmla="val 180"/>
              <a:gd name="f3" fmla="val w"/>
              <a:gd name="f4" fmla="val h"/>
              <a:gd name="f5" fmla="*/ 5419351 1 1725033"/>
              <a:gd name="f6" fmla="*/ 10800 10800 1"/>
              <a:gd name="f7" fmla="+- 0 0 0"/>
              <a:gd name="f8" fmla="+- 0 0 360"/>
              <a:gd name="f9" fmla="val 10800"/>
              <a:gd name="f10" fmla="*/ f3 1 21600"/>
              <a:gd name="f11" fmla="*/ f4 1 21600"/>
              <a:gd name="f12" fmla="*/ 0 f5 1"/>
              <a:gd name="f13" fmla="*/ f7 f0 1"/>
              <a:gd name="f14" fmla="*/ f8 f0 1"/>
              <a:gd name="f15" fmla="*/ 3163 f10 1"/>
              <a:gd name="f16" fmla="*/ 18437 f10 1"/>
              <a:gd name="f17" fmla="*/ 18437 f11 1"/>
              <a:gd name="f18" fmla="*/ 3163 f11 1"/>
              <a:gd name="f19" fmla="*/ f12 1 f2"/>
              <a:gd name="f20" fmla="*/ f13 1 f2"/>
              <a:gd name="f21" fmla="*/ f14 1 f2"/>
              <a:gd name="f22" fmla="*/ 10800 f10 1"/>
              <a:gd name="f23" fmla="*/ 0 f11 1"/>
              <a:gd name="f24" fmla="*/ 0 f10 1"/>
              <a:gd name="f25" fmla="*/ 10800 f11 1"/>
              <a:gd name="f26" fmla="*/ 21600 f11 1"/>
              <a:gd name="f27" fmla="*/ 21600 f10 1"/>
              <a:gd name="f28" fmla="+- 0 0 f19"/>
              <a:gd name="f29" fmla="+- f20 0 f1"/>
              <a:gd name="f30" fmla="+- f21 0 f1"/>
              <a:gd name="f31" fmla="*/ f28 f0 1"/>
              <a:gd name="f32" fmla="+- f30 0 f29"/>
              <a:gd name="f33" fmla="*/ f31 1 f5"/>
              <a:gd name="f34" fmla="+- f33 0 f1"/>
              <a:gd name="f35" fmla="cos 1 f34"/>
              <a:gd name="f36" fmla="sin 1 f34"/>
              <a:gd name="f37" fmla="+- 0 0 f35"/>
              <a:gd name="f38" fmla="+- 0 0 f36"/>
              <a:gd name="f39" fmla="*/ 10800 f37 1"/>
              <a:gd name="f40" fmla="*/ 10800 f38 1"/>
              <a:gd name="f41" fmla="*/ f39 f39 1"/>
              <a:gd name="f42" fmla="*/ f40 f40 1"/>
              <a:gd name="f43" fmla="+- f41 f42 0"/>
              <a:gd name="f44" fmla="sqrt f43"/>
              <a:gd name="f45" fmla="*/ f6 1 f44"/>
              <a:gd name="f46" fmla="*/ f37 f45 1"/>
              <a:gd name="f47" fmla="*/ f38 f45 1"/>
              <a:gd name="f48" fmla="+- 10800 0 f46"/>
              <a:gd name="f49" fmla="+- 10800 0 f47"/>
            </a:gdLst>
            <a:ahLst/>
            <a:cxnLst>
              <a:cxn ang="3cd4">
                <a:pos x="hc" y="t"/>
              </a:cxn>
              <a:cxn ang="0">
                <a:pos x="r" y="vc"/>
              </a:cxn>
              <a:cxn ang="cd4">
                <a:pos x="hc" y="b"/>
              </a:cxn>
              <a:cxn ang="cd2">
                <a:pos x="l" y="vc"/>
              </a:cxn>
              <a:cxn ang="f29">
                <a:pos x="f22" y="f23"/>
              </a:cxn>
              <a:cxn ang="f29">
                <a:pos x="f15" y="f18"/>
              </a:cxn>
              <a:cxn ang="f29">
                <a:pos x="f24" y="f25"/>
              </a:cxn>
              <a:cxn ang="f29">
                <a:pos x="f15" y="f17"/>
              </a:cxn>
              <a:cxn ang="f29">
                <a:pos x="f22" y="f26"/>
              </a:cxn>
              <a:cxn ang="f29">
                <a:pos x="f16" y="f17"/>
              </a:cxn>
              <a:cxn ang="f29">
                <a:pos x="f27" y="f25"/>
              </a:cxn>
              <a:cxn ang="f29">
                <a:pos x="f16" y="f18"/>
              </a:cxn>
            </a:cxnLst>
            <a:rect l="f15" t="f18" r="f16" b="f17"/>
            <a:pathLst>
              <a:path w="21600" h="21600">
                <a:moveTo>
                  <a:pt x="f48" y="f49"/>
                </a:moveTo>
                <a:arcTo wR="f9" hR="f9" stAng="f29" swAng="f32"/>
                <a:close/>
              </a:path>
            </a:pathLst>
          </a:custGeom>
          <a:solidFill>
            <a:srgbClr val="8D1D75"/>
          </a:solidFill>
          <a:ln w="18000">
            <a:solidFill>
              <a:srgbClr val="009BDD"/>
            </a:solidFill>
            <a:prstDash val="solid"/>
          </a:ln>
        </p:spPr>
        <p:txBody>
          <a:bodyPr vert="horz" wrap="none" lIns="108847" tIns="54423" rIns="108847" bIns="54423" anchor="ctr" anchorCtr="0" compatLnSpc="0">
            <a:noAutofit/>
          </a:bodyPr>
          <a:lstStyle/>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Collettività</a:t>
            </a:r>
          </a:p>
          <a:p>
            <a:pPr algn="ctr" defTabSz="1105875" hangingPunct="0">
              <a:defRPr sz="1800">
                <a:latin typeface="Algerian" pitchFamily="82"/>
              </a:defRPr>
            </a:pPr>
            <a:r>
              <a:rPr lang="it-IT" sz="2177">
                <a:solidFill>
                  <a:prstClr val="black"/>
                </a:solidFill>
                <a:latin typeface="Algerian" pitchFamily="82"/>
                <a:ea typeface="Segoe UI" pitchFamily="2"/>
                <a:cs typeface="Tahoma" pitchFamily="2"/>
              </a:rPr>
              <a:t>inclusiva</a:t>
            </a:r>
          </a:p>
        </p:txBody>
      </p:sp>
    </p:spTree>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tangolo 3"/>
          <p:cNvSpPr/>
          <p:nvPr/>
        </p:nvSpPr>
        <p:spPr>
          <a:xfrm>
            <a:off x="4046387" y="233761"/>
            <a:ext cx="4060727" cy="923330"/>
          </a:xfrm>
          <a:prstGeom prst="rect">
            <a:avLst/>
          </a:prstGeom>
          <a:noFill/>
        </p:spPr>
        <p:txBody>
          <a:bodyPr wrap="none" lIns="91440" tIns="45720" rIns="91440" bIns="4572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t-IT" sz="5400" b="1" i="0" u="none" strike="noStrike" kern="1200" cap="none" spc="0" normalizeH="0" baseline="0" noProof="0" dirty="0">
                <a:ln w="9525">
                  <a:solidFill>
                    <a:prstClr val="white"/>
                  </a:solidFill>
                  <a:prstDash val="solid"/>
                </a:ln>
                <a:solidFill>
                  <a:srgbClr val="42B051"/>
                </a:solidFill>
                <a:effectLst>
                  <a:outerShdw blurRad="12700" dist="38100" dir="2700000" algn="tl" rotWithShape="0">
                    <a:srgbClr val="42B051">
                      <a:lumMod val="60000"/>
                      <a:lumOff val="40000"/>
                    </a:srgbClr>
                  </a:outerShdw>
                </a:effectLst>
                <a:uLnTx/>
                <a:uFillTx/>
                <a:latin typeface="Algerian" panose="04020705040A02060702" pitchFamily="82" charset="0"/>
                <a:ea typeface="+mn-ea"/>
                <a:cs typeface="+mn-cs"/>
              </a:rPr>
              <a:t>L’HANDICAP</a:t>
            </a:r>
          </a:p>
        </p:txBody>
      </p:sp>
      <p:sp>
        <p:nvSpPr>
          <p:cNvPr id="5" name="CasellaDiTesto 4"/>
          <p:cNvSpPr txBox="1"/>
          <p:nvPr/>
        </p:nvSpPr>
        <p:spPr>
          <a:xfrm>
            <a:off x="991402" y="1626669"/>
            <a:ext cx="45719"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
        <p:nvSpPr>
          <p:cNvPr id="6" name="CasellaDiTesto 5"/>
          <p:cNvSpPr txBox="1"/>
          <p:nvPr/>
        </p:nvSpPr>
        <p:spPr>
          <a:xfrm>
            <a:off x="184523" y="1088293"/>
            <a:ext cx="5542509" cy="1754326"/>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Si considera </a:t>
            </a:r>
            <a:r>
              <a:rPr kumimoji="0" lang="it-IT"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handicappata o handicappato</a:t>
            </a: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la persona che presenta una minorazione fisica, psichica o sensoriale, che causa difficoltà di apprendimento, di relazione o di integrazione lavorativa. </a:t>
            </a:r>
          </a:p>
        </p:txBody>
      </p:sp>
      <p:pic>
        <p:nvPicPr>
          <p:cNvPr id="1026" name="Picture 2" descr="https://i.pinimg.com/564x/f8/e5/be/f8e5be7ba16108fd8a780a61a2900d0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523" y="2939673"/>
            <a:ext cx="4534719" cy="379501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rasi di Le teoria del tut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7566" y="1411473"/>
            <a:ext cx="6225725" cy="3268507"/>
          </a:xfrm>
          <a:prstGeom prst="rect">
            <a:avLst/>
          </a:prstGeom>
          <a:noFill/>
          <a:extLst>
            <a:ext uri="{909E8E84-426E-40DD-AFC4-6F175D3DCCD1}">
              <a14:hiddenFill xmlns:a14="http://schemas.microsoft.com/office/drawing/2010/main">
                <a:solidFill>
                  <a:srgbClr val="FFFFFF"/>
                </a:solidFill>
              </a14:hiddenFill>
            </a:ext>
          </a:extLst>
        </p:spPr>
      </p:pic>
      <p:sp>
        <p:nvSpPr>
          <p:cNvPr id="8" name="CasellaDiTesto 7"/>
          <p:cNvSpPr txBox="1"/>
          <p:nvPr/>
        </p:nvSpPr>
        <p:spPr>
          <a:xfrm>
            <a:off x="5003976" y="4934363"/>
            <a:ext cx="6767721" cy="1615827"/>
          </a:xfrm>
          <a:prstGeom prst="rect">
            <a:avLst/>
          </a:prstGeom>
          <a:noFill/>
        </p:spPr>
        <p:txBody>
          <a:bodyPr wrap="square" rtlCol="0">
            <a:spAutoFit/>
          </a:bodyPr>
          <a:lstStyle/>
          <a:p>
            <a:pPr marL="0" marR="0" lvl="0" indent="0" algn="just" defTabSz="914400" rtl="0" eaLnBrk="1" fontAlgn="auto" latinLnBrk="0" hangingPunct="1">
              <a:lnSpc>
                <a:spcPct val="150000"/>
              </a:lnSpc>
              <a:spcBef>
                <a:spcPts val="0"/>
              </a:spcBef>
              <a:spcAft>
                <a:spcPts val="0"/>
              </a:spcAft>
              <a:buClrTx/>
              <a:buSzTx/>
              <a:buFontTx/>
              <a:buNone/>
              <a:tabLst/>
              <a:defRPr/>
            </a:pP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 </a:t>
            </a:r>
            <a:r>
              <a:rPr kumimoji="0" lang="it-IT"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portatori di handicap</a:t>
            </a: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infatti, sono </a:t>
            </a:r>
            <a:r>
              <a:rPr kumimoji="0" lang="it-IT"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limitati</a:t>
            </a:r>
            <a:r>
              <a:rPr kumimoji="0" lang="it-IT"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nello svolgere un ruolo normale all’interno della società. Tutto ciò, oltre ad allontanare dalla norma, è un processo di svantaggio sociale o di emarginazione.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it-IT" sz="1800" b="0" i="0" u="none" strike="noStrike" kern="1200" cap="none" spc="0" normalizeH="0" baseline="0" noProof="0" dirty="0">
              <a:ln>
                <a:noFill/>
              </a:ln>
              <a:solidFill>
                <a:prstClr val="black"/>
              </a:solidFill>
              <a:effectLst/>
              <a:uLnTx/>
              <a:uFillTx/>
              <a:latin typeface="Trebuchet MS" panose="020B0603020202020204"/>
              <a:ea typeface="+mn-ea"/>
              <a:cs typeface="+mn-cs"/>
            </a:endParaRPr>
          </a:p>
        </p:txBody>
      </p:sp>
    </p:spTree>
    <p:extLst>
      <p:ext uri="{BB962C8B-B14F-4D97-AF65-F5344CB8AC3E}">
        <p14:creationId xmlns:p14="http://schemas.microsoft.com/office/powerpoint/2010/main" val="692669348"/>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Sottotitolo 2"/>
          <p:cNvSpPr>
            <a:spLocks noGrp="1"/>
          </p:cNvSpPr>
          <p:nvPr>
            <p:ph type="subTitle" idx="1"/>
          </p:nvPr>
        </p:nvSpPr>
        <p:spPr>
          <a:xfrm>
            <a:off x="589240" y="114976"/>
            <a:ext cx="11258307" cy="7010171"/>
          </a:xfrm>
        </p:spPr>
        <p:txBody>
          <a:bodyPr rtlCol="0">
            <a:normAutofit/>
          </a:bodyPr>
          <a:lstStyle/>
          <a:p>
            <a:pPr algn="l">
              <a:lnSpc>
                <a:spcPct val="90000"/>
              </a:lnSpc>
            </a:pPr>
            <a:r>
              <a:rPr lang="it-IT" sz="2400" i="1" dirty="0">
                <a:solidFill>
                  <a:schemeClr val="accent1"/>
                </a:solidFill>
                <a:latin typeface="Bekervil"/>
              </a:rPr>
              <a:t>C'è un piano , uno scopo, un valore per ogni vita, indipendentemente dalla sua </a:t>
            </a:r>
            <a:endParaRPr lang="it-IT" sz="2400" i="1">
              <a:solidFill>
                <a:schemeClr val="accent1"/>
              </a:solidFill>
              <a:latin typeface="Bekervil"/>
            </a:endParaRPr>
          </a:p>
          <a:p>
            <a:pPr algn="l">
              <a:lnSpc>
                <a:spcPct val="90000"/>
              </a:lnSpc>
            </a:pPr>
            <a:r>
              <a:rPr lang="it-IT" sz="2400" i="1" dirty="0">
                <a:solidFill>
                  <a:schemeClr val="accent1"/>
                </a:solidFill>
                <a:latin typeface="Bekervil"/>
              </a:rPr>
              <a:t>                                                                        posizione, età, sesso o disabilità.</a:t>
            </a:r>
            <a:endParaRPr lang="it-IT" sz="2400" i="1">
              <a:solidFill>
                <a:schemeClr val="accent1"/>
              </a:solidFill>
              <a:latin typeface="Bekervil"/>
            </a:endParaRPr>
          </a:p>
          <a:p>
            <a:pPr algn="l">
              <a:lnSpc>
                <a:spcPct val="90000"/>
              </a:lnSpc>
            </a:pPr>
            <a:r>
              <a:rPr lang="it-IT" sz="2400" i="1" dirty="0">
                <a:solidFill>
                  <a:schemeClr val="accent1"/>
                </a:solidFill>
                <a:latin typeface="Bekervil"/>
              </a:rPr>
              <a:t>                                                                                            (</a:t>
            </a:r>
            <a:r>
              <a:rPr lang="it-IT" sz="2400" i="1" dirty="0" err="1">
                <a:solidFill>
                  <a:schemeClr val="accent1"/>
                </a:solidFill>
                <a:latin typeface="Bekervil"/>
              </a:rPr>
              <a:t>Sharron</a:t>
            </a:r>
            <a:r>
              <a:rPr lang="it-IT" sz="2400" i="1" dirty="0">
                <a:solidFill>
                  <a:schemeClr val="accent1"/>
                </a:solidFill>
                <a:latin typeface="Bekervil"/>
              </a:rPr>
              <a:t> Angle).</a:t>
            </a:r>
            <a:endParaRPr lang="it-IT" sz="2400" i="1">
              <a:solidFill>
                <a:schemeClr val="accent1"/>
              </a:solidFill>
              <a:latin typeface="Bekervil"/>
            </a:endParaRPr>
          </a:p>
          <a:p>
            <a:pPr algn="l">
              <a:lnSpc>
                <a:spcPct val="90000"/>
              </a:lnSpc>
            </a:pPr>
            <a:r>
              <a:rPr lang="it-IT" sz="2400" i="1" dirty="0">
                <a:solidFill>
                  <a:schemeClr val="accent1"/>
                </a:solidFill>
                <a:latin typeface="Bekervil"/>
              </a:rPr>
              <a:t>Se sei un perdente, mentalmente o fisicamente, se non ti adatti, se non sei bello                                                             come gli altri, puoi ancora essere un eroe.</a:t>
            </a:r>
            <a:endParaRPr lang="it-IT" sz="2400" i="1">
              <a:solidFill>
                <a:schemeClr val="accent1"/>
              </a:solidFill>
              <a:latin typeface="Bekervil"/>
            </a:endParaRPr>
          </a:p>
          <a:p>
            <a:pPr algn="l">
              <a:lnSpc>
                <a:spcPct val="90000"/>
              </a:lnSpc>
            </a:pPr>
            <a:r>
              <a:rPr lang="it-IT" sz="2400" i="1" dirty="0">
                <a:solidFill>
                  <a:schemeClr val="accent1"/>
                </a:solidFill>
                <a:latin typeface="Bekervil"/>
              </a:rPr>
              <a:t>                                                                                         (Steve </a:t>
            </a:r>
            <a:r>
              <a:rPr lang="it-IT" sz="2400" i="1" dirty="0" err="1">
                <a:solidFill>
                  <a:schemeClr val="accent1"/>
                </a:solidFill>
                <a:latin typeface="Bekervil"/>
              </a:rPr>
              <a:t>Guttenberg</a:t>
            </a:r>
            <a:r>
              <a:rPr lang="it-IT" sz="2400" i="1" dirty="0">
                <a:solidFill>
                  <a:schemeClr val="accent1"/>
                </a:solidFill>
                <a:latin typeface="Bekervil"/>
              </a:rPr>
              <a:t>).  </a:t>
            </a:r>
          </a:p>
          <a:p>
            <a:pPr algn="l">
              <a:lnSpc>
                <a:spcPct val="90000"/>
              </a:lnSpc>
            </a:pPr>
            <a:endParaRPr lang="it-IT" sz="2400" i="1" dirty="0">
              <a:solidFill>
                <a:schemeClr val="accent1"/>
              </a:solidFill>
              <a:latin typeface="Bekervil"/>
            </a:endParaRPr>
          </a:p>
          <a:p>
            <a:pPr algn="l">
              <a:lnSpc>
                <a:spcPct val="90000"/>
              </a:lnSpc>
            </a:pPr>
            <a:r>
              <a:rPr lang="it-IT" sz="2400" i="1" dirty="0">
                <a:solidFill>
                  <a:srgbClr val="7F7F7F"/>
                </a:solidFill>
                <a:latin typeface="Bekervil"/>
              </a:rPr>
              <a:t>                                                                          </a:t>
            </a:r>
            <a:endParaRPr lang="it-IT" sz="2400" i="1">
              <a:solidFill>
                <a:srgbClr val="5FCBEF"/>
              </a:solidFill>
              <a:latin typeface="Bekervil"/>
            </a:endParaRPr>
          </a:p>
          <a:p>
            <a:pPr algn="l">
              <a:lnSpc>
                <a:spcPct val="90000"/>
              </a:lnSpc>
            </a:pPr>
            <a:endParaRPr lang="it-IT" sz="2400" i="1" dirty="0">
              <a:latin typeface="Bekervil"/>
            </a:endParaRPr>
          </a:p>
          <a:p>
            <a:pPr algn="l">
              <a:lnSpc>
                <a:spcPct val="90000"/>
              </a:lnSpc>
            </a:pPr>
            <a:endParaRPr lang="it-IT" sz="500">
              <a:latin typeface="Bekervil"/>
            </a:endParaRPr>
          </a:p>
          <a:p>
            <a:pPr algn="l">
              <a:lnSpc>
                <a:spcPct val="90000"/>
              </a:lnSpc>
            </a:pPr>
            <a:endParaRPr lang="it-IT" sz="500">
              <a:latin typeface="Bekervil"/>
            </a:endParaRPr>
          </a:p>
          <a:p>
            <a:pPr algn="l">
              <a:lnSpc>
                <a:spcPct val="90000"/>
              </a:lnSpc>
            </a:pPr>
            <a:endParaRPr lang="it-IT" sz="500">
              <a:latin typeface="Bekervil"/>
            </a:endParaRPr>
          </a:p>
        </p:txBody>
      </p:sp>
      <p:sp>
        <p:nvSpPr>
          <p:cNvPr id="10" name="Isosceles Triangle 9">
            <a:extLst>
              <a:ext uri="{FF2B5EF4-FFF2-40B4-BE49-F238E27FC236}">
                <a16:creationId xmlns:a16="http://schemas.microsoft.com/office/drawing/2014/main" id="{DC99427B-A97E-40A3-B1FD-4557346C6A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174" y="1270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6" name="Immagine 6" descr="Immagine che contiene testo, libro, persona, nero&#10;&#10;Descrizione generata automaticamente">
            <a:extLst>
              <a:ext uri="{FF2B5EF4-FFF2-40B4-BE49-F238E27FC236}">
                <a16:creationId xmlns:a16="http://schemas.microsoft.com/office/drawing/2014/main" id="{62BC52A5-4897-4AE3-A492-6350DC4FD518}"/>
              </a:ext>
            </a:extLst>
          </p:cNvPr>
          <p:cNvPicPr>
            <a:picLocks noChangeAspect="1"/>
          </p:cNvPicPr>
          <p:nvPr/>
        </p:nvPicPr>
        <p:blipFill>
          <a:blip r:embed="rId3"/>
          <a:stretch>
            <a:fillRect/>
          </a:stretch>
        </p:blipFill>
        <p:spPr>
          <a:xfrm>
            <a:off x="756249" y="2607334"/>
            <a:ext cx="3533954" cy="4173749"/>
          </a:xfrm>
          <a:prstGeom prst="rect">
            <a:avLst/>
          </a:prstGeom>
        </p:spPr>
      </p:pic>
      <p:pic>
        <p:nvPicPr>
          <p:cNvPr id="7" name="Immagine 7" descr="Immagine che contiene testo, lavagnabianca&#10;&#10;Descrizione generata automaticamente">
            <a:extLst>
              <a:ext uri="{FF2B5EF4-FFF2-40B4-BE49-F238E27FC236}">
                <a16:creationId xmlns:a16="http://schemas.microsoft.com/office/drawing/2014/main" id="{7FB2FED6-6D1D-4015-BFCE-A7969A97EF2C}"/>
              </a:ext>
            </a:extLst>
          </p:cNvPr>
          <p:cNvPicPr>
            <a:picLocks noChangeAspect="1"/>
          </p:cNvPicPr>
          <p:nvPr/>
        </p:nvPicPr>
        <p:blipFill>
          <a:blip r:embed="rId4"/>
          <a:stretch>
            <a:fillRect/>
          </a:stretch>
        </p:blipFill>
        <p:spPr>
          <a:xfrm>
            <a:off x="5443269" y="2790645"/>
            <a:ext cx="4152180" cy="4065916"/>
          </a:xfrm>
          <a:prstGeom prst="rect">
            <a:avLst/>
          </a:prstGeom>
        </p:spPr>
      </p:pic>
    </p:spTree>
    <p:extLst>
      <p:ext uri="{BB962C8B-B14F-4D97-AF65-F5344CB8AC3E}">
        <p14:creationId xmlns:p14="http://schemas.microsoft.com/office/powerpoint/2010/main" val="5210406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727DE4DD-BE6A-409E-9C5D-7B9FC98A7962}"/>
              </a:ext>
            </a:extLst>
          </p:cNvPr>
          <p:cNvSpPr>
            <a:spLocks noGrp="1"/>
          </p:cNvSpPr>
          <p:nvPr>
            <p:ph idx="1"/>
          </p:nvPr>
        </p:nvSpPr>
        <p:spPr>
          <a:xfrm>
            <a:off x="50911" y="4577"/>
            <a:ext cx="10638252" cy="6813754"/>
          </a:xfrm>
        </p:spPr>
        <p:txBody>
          <a:bodyPr vert="horz" lIns="91440" tIns="45720" rIns="91440" bIns="45720" rtlCol="0" anchor="t">
            <a:normAutofit lnSpcReduction="10000"/>
          </a:bodyPr>
          <a:lstStyle/>
          <a:p>
            <a:pPr marL="0" indent="0">
              <a:buNone/>
            </a:pPr>
            <a:r>
              <a:rPr lang="it-IT" sz="2400" dirty="0">
                <a:solidFill>
                  <a:schemeClr val="accent1"/>
                </a:solidFill>
                <a:latin typeface="Bekervil"/>
              </a:rPr>
              <a:t>La mia disabilità è che non posso usare le gambe. Il mio handicap è la tua                                  percezione negativa di quella disabilità, e quindi di me.                                                                                              (Rick Hansen).</a:t>
            </a: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r>
              <a:rPr lang="it-IT" sz="2400" dirty="0">
                <a:solidFill>
                  <a:schemeClr val="accent1"/>
                </a:solidFill>
                <a:latin typeface="Bekervil"/>
              </a:rPr>
              <a:t>La mancanza di salute e la disabilità non sono mai una buona ragione per                       escludere o, peggio, per eliminare una persona; e la più grave   privazione che le persone anziane subiscono non è l'indebolimento dell'organismo e la disabilità che ne può conseguire, ma l'abbandono, l'esclusione, la privazione di amore.                                                                                                                                                  (Papa Francesco).        </a:t>
            </a:r>
            <a:endParaRPr lang="it-IT" dirty="0">
              <a:solidFill>
                <a:schemeClr val="accent1"/>
              </a:solidFil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a:p>
            <a:pPr marL="0" indent="0">
              <a:buNone/>
            </a:pPr>
            <a:endParaRPr lang="it-IT" sz="2400" dirty="0">
              <a:solidFill>
                <a:schemeClr val="accent1"/>
              </a:solidFill>
              <a:latin typeface="Bekervil"/>
            </a:endParaRPr>
          </a:p>
        </p:txBody>
      </p:sp>
      <p:pic>
        <p:nvPicPr>
          <p:cNvPr id="4" name="Immagine 4" descr="Immagine che contiene testo&#10;&#10;Descrizione generata automaticamente">
            <a:extLst>
              <a:ext uri="{FF2B5EF4-FFF2-40B4-BE49-F238E27FC236}">
                <a16:creationId xmlns:a16="http://schemas.microsoft.com/office/drawing/2014/main" id="{6426EAB2-FD7E-4237-AFAC-E78D935E10D9}"/>
              </a:ext>
            </a:extLst>
          </p:cNvPr>
          <p:cNvPicPr>
            <a:picLocks noChangeAspect="1"/>
          </p:cNvPicPr>
          <p:nvPr/>
        </p:nvPicPr>
        <p:blipFill>
          <a:blip r:embed="rId2"/>
          <a:stretch>
            <a:fillRect/>
          </a:stretch>
        </p:blipFill>
        <p:spPr>
          <a:xfrm>
            <a:off x="-5751" y="785667"/>
            <a:ext cx="4655387" cy="3086930"/>
          </a:xfrm>
          <a:prstGeom prst="rect">
            <a:avLst/>
          </a:prstGeom>
        </p:spPr>
      </p:pic>
      <p:pic>
        <p:nvPicPr>
          <p:cNvPr id="5" name="Immagine 5" descr="Immagine che contiene cielo, silhouette, giorno&#10;&#10;Descrizione generata automaticamente">
            <a:extLst>
              <a:ext uri="{FF2B5EF4-FFF2-40B4-BE49-F238E27FC236}">
                <a16:creationId xmlns:a16="http://schemas.microsoft.com/office/drawing/2014/main" id="{038A7983-B078-4C35-BCCF-006DF77342EF}"/>
              </a:ext>
            </a:extLst>
          </p:cNvPr>
          <p:cNvPicPr>
            <a:picLocks noChangeAspect="1"/>
          </p:cNvPicPr>
          <p:nvPr/>
        </p:nvPicPr>
        <p:blipFill>
          <a:blip r:embed="rId3"/>
          <a:stretch>
            <a:fillRect/>
          </a:stretch>
        </p:blipFill>
        <p:spPr>
          <a:xfrm>
            <a:off x="4810665" y="1090100"/>
            <a:ext cx="5144217" cy="3225688"/>
          </a:xfrm>
          <a:prstGeom prst="rect">
            <a:avLst/>
          </a:prstGeom>
        </p:spPr>
      </p:pic>
    </p:spTree>
    <p:extLst>
      <p:ext uri="{BB962C8B-B14F-4D97-AF65-F5344CB8AC3E}">
        <p14:creationId xmlns:p14="http://schemas.microsoft.com/office/powerpoint/2010/main" val="372557117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6A8530CD-7927-4F2D-8F3B-0E9DA334EDB0}"/>
              </a:ext>
            </a:extLst>
          </p:cNvPr>
          <p:cNvPicPr>
            <a:picLocks noChangeAspect="1"/>
          </p:cNvPicPr>
          <p:nvPr/>
        </p:nvPicPr>
        <p:blipFill>
          <a:blip r:embed="rId2"/>
          <a:stretch>
            <a:fillRect/>
          </a:stretch>
        </p:blipFill>
        <p:spPr>
          <a:xfrm>
            <a:off x="3026172" y="2054763"/>
            <a:ext cx="6139656" cy="2748473"/>
          </a:xfrm>
          <a:prstGeom prst="rect">
            <a:avLst/>
          </a:prstGeom>
        </p:spPr>
      </p:pic>
      <p:sp>
        <p:nvSpPr>
          <p:cNvPr id="8" name="CasellaDiTesto 7">
            <a:extLst>
              <a:ext uri="{FF2B5EF4-FFF2-40B4-BE49-F238E27FC236}">
                <a16:creationId xmlns:a16="http://schemas.microsoft.com/office/drawing/2014/main" id="{2D6B4A7A-D4B1-4094-8492-F586A9F6A649}"/>
              </a:ext>
            </a:extLst>
          </p:cNvPr>
          <p:cNvSpPr txBox="1"/>
          <p:nvPr/>
        </p:nvSpPr>
        <p:spPr>
          <a:xfrm>
            <a:off x="7573649" y="5125453"/>
            <a:ext cx="3184357" cy="1015663"/>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Don Lorenzo Milani in</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0"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«Lettera a una  professoressa» (1967)</a:t>
            </a:r>
          </a:p>
        </p:txBody>
      </p:sp>
    </p:spTree>
    <p:extLst>
      <p:ext uri="{BB962C8B-B14F-4D97-AF65-F5344CB8AC3E}">
        <p14:creationId xmlns:p14="http://schemas.microsoft.com/office/powerpoint/2010/main" val="182899600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ADABCC38-B69D-4FF6-AF89-EE7D1C725FF7}"/>
              </a:ext>
            </a:extLst>
          </p:cNvPr>
          <p:cNvPicPr>
            <a:picLocks noChangeAspect="1"/>
          </p:cNvPicPr>
          <p:nvPr/>
        </p:nvPicPr>
        <p:blipFill>
          <a:blip r:embed="rId2"/>
          <a:stretch>
            <a:fillRect/>
          </a:stretch>
        </p:blipFill>
        <p:spPr>
          <a:xfrm>
            <a:off x="3897266" y="1694622"/>
            <a:ext cx="4397467" cy="3468755"/>
          </a:xfrm>
          <a:prstGeom prst="rect">
            <a:avLst/>
          </a:prstGeom>
        </p:spPr>
      </p:pic>
    </p:spTree>
    <p:extLst>
      <p:ext uri="{BB962C8B-B14F-4D97-AF65-F5344CB8AC3E}">
        <p14:creationId xmlns:p14="http://schemas.microsoft.com/office/powerpoint/2010/main" val="391799911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F2482F2A-AA05-4672-84A7-DF8C4600DF17}"/>
              </a:ext>
            </a:extLst>
          </p:cNvPr>
          <p:cNvPicPr>
            <a:picLocks noChangeAspect="1"/>
          </p:cNvPicPr>
          <p:nvPr/>
        </p:nvPicPr>
        <p:blipFill>
          <a:blip r:embed="rId2"/>
          <a:stretch>
            <a:fillRect/>
          </a:stretch>
        </p:blipFill>
        <p:spPr>
          <a:xfrm>
            <a:off x="2031805" y="2293141"/>
            <a:ext cx="2962421" cy="2271718"/>
          </a:xfrm>
          <a:prstGeom prst="rect">
            <a:avLst/>
          </a:prstGeom>
        </p:spPr>
      </p:pic>
      <p:pic>
        <p:nvPicPr>
          <p:cNvPr id="6" name="Immagine 5">
            <a:extLst>
              <a:ext uri="{FF2B5EF4-FFF2-40B4-BE49-F238E27FC236}">
                <a16:creationId xmlns:a16="http://schemas.microsoft.com/office/drawing/2014/main" id="{11D84F83-BBB8-4554-BA3D-A89D62E7DEAF}"/>
              </a:ext>
            </a:extLst>
          </p:cNvPr>
          <p:cNvPicPr>
            <a:picLocks noChangeAspect="1"/>
          </p:cNvPicPr>
          <p:nvPr/>
        </p:nvPicPr>
        <p:blipFill>
          <a:blip r:embed="rId3"/>
          <a:stretch>
            <a:fillRect/>
          </a:stretch>
        </p:blipFill>
        <p:spPr>
          <a:xfrm>
            <a:off x="6376737" y="1432847"/>
            <a:ext cx="3087751" cy="3992306"/>
          </a:xfrm>
          <a:prstGeom prst="rect">
            <a:avLst/>
          </a:prstGeom>
        </p:spPr>
      </p:pic>
    </p:spTree>
    <p:extLst>
      <p:ext uri="{BB962C8B-B14F-4D97-AF65-F5344CB8AC3E}">
        <p14:creationId xmlns:p14="http://schemas.microsoft.com/office/powerpoint/2010/main" val="1661984356"/>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a:extLst>
              <a:ext uri="{FF2B5EF4-FFF2-40B4-BE49-F238E27FC236}">
                <a16:creationId xmlns:a16="http://schemas.microsoft.com/office/drawing/2014/main" id="{ECC9ED5C-6DFD-4864-92C3-C14378CACCF4}"/>
              </a:ext>
            </a:extLst>
          </p:cNvPr>
          <p:cNvPicPr>
            <a:picLocks noChangeAspect="1"/>
          </p:cNvPicPr>
          <p:nvPr/>
        </p:nvPicPr>
        <p:blipFill>
          <a:blip r:embed="rId2"/>
          <a:stretch>
            <a:fillRect/>
          </a:stretch>
        </p:blipFill>
        <p:spPr>
          <a:xfrm>
            <a:off x="2436817" y="1255294"/>
            <a:ext cx="2665297" cy="4347411"/>
          </a:xfrm>
          <a:prstGeom prst="rect">
            <a:avLst/>
          </a:prstGeom>
        </p:spPr>
      </p:pic>
      <p:sp>
        <p:nvSpPr>
          <p:cNvPr id="6" name="CasellaDiTesto 5">
            <a:extLst>
              <a:ext uri="{FF2B5EF4-FFF2-40B4-BE49-F238E27FC236}">
                <a16:creationId xmlns:a16="http://schemas.microsoft.com/office/drawing/2014/main" id="{C4D024CF-D70C-46DB-A115-211888484F0A}"/>
              </a:ext>
            </a:extLst>
          </p:cNvPr>
          <p:cNvSpPr txBox="1"/>
          <p:nvPr/>
        </p:nvSpPr>
        <p:spPr>
          <a:xfrm>
            <a:off x="5542548" y="1255294"/>
            <a:ext cx="3278604" cy="132343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“La nostra maestra ha  una teoria interessante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 dice che  l’insegnamento è come il  bowling ...</a:t>
            </a:r>
          </a:p>
        </p:txBody>
      </p:sp>
      <p:sp>
        <p:nvSpPr>
          <p:cNvPr id="8" name="CasellaDiTesto 7">
            <a:extLst>
              <a:ext uri="{FF2B5EF4-FFF2-40B4-BE49-F238E27FC236}">
                <a16:creationId xmlns:a16="http://schemas.microsoft.com/office/drawing/2014/main" id="{4855580E-29E0-4B07-9949-7FDA1B7F97CB}"/>
              </a:ext>
            </a:extLst>
          </p:cNvPr>
          <p:cNvSpPr txBox="1"/>
          <p:nvPr/>
        </p:nvSpPr>
        <p:spPr>
          <a:xfrm>
            <a:off x="5562880" y="3355936"/>
            <a:ext cx="3054015" cy="224676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...si può solo tirare la  boccia nel mezzo e  sperare di toccare il  maggior numero di  studenti”.</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it-IT" sz="2000" b="0" i="1"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it-IT" sz="2000" b="0" i="1" u="none" strike="noStrike" kern="1200" cap="none" spc="0" normalizeH="0" baseline="0" noProof="0" dirty="0">
                <a:ln>
                  <a:noFill/>
                </a:ln>
                <a:solidFill>
                  <a:prstClr val="black"/>
                </a:solidFill>
                <a:effectLst/>
                <a:uLnTx/>
                <a:uFillTx/>
                <a:latin typeface="Baskerville Old Face" panose="02020602080505020303" pitchFamily="18" charset="0"/>
                <a:ea typeface="+mn-ea"/>
                <a:cs typeface="+mn-cs"/>
              </a:rPr>
              <a:t>“Deve essere una  giocatrice tremenda!”</a:t>
            </a:r>
          </a:p>
        </p:txBody>
      </p:sp>
    </p:spTree>
    <p:extLst>
      <p:ext uri="{BB962C8B-B14F-4D97-AF65-F5344CB8AC3E}">
        <p14:creationId xmlns:p14="http://schemas.microsoft.com/office/powerpoint/2010/main" val="30985337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663C864-4517-4D69-B048-19EB296CDFB2}"/>
              </a:ext>
            </a:extLst>
          </p:cNvPr>
          <p:cNvSpPr>
            <a:spLocks noGrp="1"/>
          </p:cNvSpPr>
          <p:nvPr>
            <p:ph type="title"/>
          </p:nvPr>
        </p:nvSpPr>
        <p:spPr>
          <a:xfrm>
            <a:off x="677334" y="609599"/>
            <a:ext cx="8596668" cy="4650557"/>
          </a:xfrm>
        </p:spPr>
        <p:txBody>
          <a:bodyPr>
            <a:noAutofit/>
          </a:bodyPr>
          <a:lstStyle/>
          <a:p>
            <a:r>
              <a:rPr lang="it-IT" sz="2000" dirty="0">
                <a:solidFill>
                  <a:schemeClr val="accent2">
                    <a:lumMod val="75000"/>
                  </a:schemeClr>
                </a:solidFill>
                <a:latin typeface="Algerian" panose="04020705040A02060702" pitchFamily="82" charset="0"/>
              </a:rPr>
              <a:t>Giuseppe </a:t>
            </a:r>
            <a:r>
              <a:rPr lang="it-IT" sz="2000" dirty="0" err="1">
                <a:solidFill>
                  <a:schemeClr val="accent2">
                    <a:lumMod val="75000"/>
                  </a:schemeClr>
                </a:solidFill>
                <a:latin typeface="Algerian" panose="04020705040A02060702" pitchFamily="82" charset="0"/>
              </a:rPr>
              <a:t>Magazzù</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Nicolò Mazza</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Vincenzo Micali</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Emanuele Rundeddu</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Fortunata Giordano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Giorgia Bertino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Angelica Caruso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Matilde Merlino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Antonino Ruggeri</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Antony Venuto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Carlo Ardizzone</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Marco Di Pietro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Miriana Giuliano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Salvatrice Midiri</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Riccardo Tafuri</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Francesco Arrigo</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Roberta Ruggeri</a:t>
            </a:r>
            <a:br>
              <a:rPr lang="it-IT" sz="2000" dirty="0">
                <a:solidFill>
                  <a:schemeClr val="accent2">
                    <a:lumMod val="75000"/>
                  </a:schemeClr>
                </a:solidFill>
                <a:latin typeface="Algerian" panose="04020705040A02060702" pitchFamily="82" charset="0"/>
              </a:rPr>
            </a:br>
            <a:r>
              <a:rPr lang="it-IT" sz="2000" dirty="0">
                <a:solidFill>
                  <a:schemeClr val="accent2">
                    <a:lumMod val="75000"/>
                  </a:schemeClr>
                </a:solidFill>
                <a:latin typeface="Algerian" panose="04020705040A02060702" pitchFamily="82" charset="0"/>
              </a:rPr>
              <a:t>Alessandra Pagano</a:t>
            </a:r>
          </a:p>
        </p:txBody>
      </p:sp>
      <p:sp>
        <p:nvSpPr>
          <p:cNvPr id="3" name="CasellaDiTesto 2"/>
          <p:cNvSpPr txBox="1"/>
          <p:nvPr/>
        </p:nvSpPr>
        <p:spPr>
          <a:xfrm>
            <a:off x="784728" y="147934"/>
            <a:ext cx="2618024" cy="461665"/>
          </a:xfrm>
          <a:prstGeom prst="rect">
            <a:avLst/>
          </a:prstGeom>
          <a:noFill/>
        </p:spPr>
        <p:txBody>
          <a:bodyPr wrap="none" rtlCol="0">
            <a:spAutoFit/>
          </a:bodyPr>
          <a:lstStyle/>
          <a:p>
            <a:r>
              <a:rPr lang="it-IT" dirty="0">
                <a:solidFill>
                  <a:schemeClr val="accent2">
                    <a:lumMod val="75000"/>
                  </a:schemeClr>
                </a:solidFill>
                <a:latin typeface="Algerian" panose="04020705040A02060702" pitchFamily="82" charset="0"/>
              </a:rPr>
              <a:t> </a:t>
            </a:r>
            <a:r>
              <a:rPr lang="it-IT" sz="2400" dirty="0">
                <a:solidFill>
                  <a:schemeClr val="accent2">
                    <a:lumMod val="75000"/>
                  </a:schemeClr>
                </a:solidFill>
                <a:latin typeface="Algerian" panose="04020705040A02060702" pitchFamily="82" charset="0"/>
              </a:rPr>
              <a:t>iii a </a:t>
            </a:r>
            <a:r>
              <a:rPr lang="it-IT" sz="2400" dirty="0" err="1">
                <a:solidFill>
                  <a:schemeClr val="accent2">
                    <a:lumMod val="75000"/>
                  </a:schemeClr>
                </a:solidFill>
                <a:latin typeface="Algerian" panose="04020705040A02060702" pitchFamily="82" charset="0"/>
              </a:rPr>
              <a:t>saponara</a:t>
            </a:r>
            <a:r>
              <a:rPr lang="it-IT" sz="2400" dirty="0">
                <a:solidFill>
                  <a:schemeClr val="accent2">
                    <a:lumMod val="75000"/>
                  </a:schemeClr>
                </a:solidFill>
                <a:latin typeface="Algerian" panose="04020705040A02060702" pitchFamily="82" charset="0"/>
              </a:rPr>
              <a:t>:</a:t>
            </a:r>
          </a:p>
        </p:txBody>
      </p:sp>
    </p:spTree>
    <p:extLst>
      <p:ext uri="{BB962C8B-B14F-4D97-AF65-F5344CB8AC3E}">
        <p14:creationId xmlns:p14="http://schemas.microsoft.com/office/powerpoint/2010/main" val="1974200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1_Sfaccettatura">
  <a:themeElements>
    <a:clrScheme name="Sfaccettatura">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3.xml><?xml version="1.0" encoding="utf-8"?>
<a:theme xmlns:a="http://schemas.openxmlformats.org/drawingml/2006/main" name="Blue_Curv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Sfaccettatura">
  <a:themeElements>
    <a:clrScheme name="Sfaccettatura">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5.xml><?xml version="1.0" encoding="utf-8"?>
<a:theme xmlns:a="http://schemas.openxmlformats.org/drawingml/2006/main" name="Sezion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6.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7.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Giornata mondiale della disabilità</Template>
  <TotalTime>3</TotalTime>
  <Words>859</Words>
  <Application>Microsoft Office PowerPoint</Application>
  <PresentationFormat>Widescreen</PresentationFormat>
  <Paragraphs>71</Paragraphs>
  <Slides>22</Slides>
  <Notes>3</Notes>
  <HiddenSlides>0</HiddenSlides>
  <MMClips>1</MMClips>
  <ScaleCrop>false</ScaleCrop>
  <HeadingPairs>
    <vt:vector size="6" baseType="variant">
      <vt:variant>
        <vt:lpstr>Caratteri utilizzati</vt:lpstr>
      </vt:variant>
      <vt:variant>
        <vt:i4>14</vt:i4>
      </vt:variant>
      <vt:variant>
        <vt:lpstr>Tema</vt:lpstr>
      </vt:variant>
      <vt:variant>
        <vt:i4>6</vt:i4>
      </vt:variant>
      <vt:variant>
        <vt:lpstr>Titoli diapositive</vt:lpstr>
      </vt:variant>
      <vt:variant>
        <vt:i4>22</vt:i4>
      </vt:variant>
    </vt:vector>
  </HeadingPairs>
  <TitlesOfParts>
    <vt:vector size="42" baseType="lpstr">
      <vt:lpstr>Algerian</vt:lpstr>
      <vt:lpstr>Arial</vt:lpstr>
      <vt:lpstr>arial, sans-serif</vt:lpstr>
      <vt:lpstr>Baskerville Old Face</vt:lpstr>
      <vt:lpstr>Bekervil</vt:lpstr>
      <vt:lpstr>Calibri</vt:lpstr>
      <vt:lpstr>Century Gothic</vt:lpstr>
      <vt:lpstr>Liberation Sans</vt:lpstr>
      <vt:lpstr>Muli, sans-serif</vt:lpstr>
      <vt:lpstr>Roboto</vt:lpstr>
      <vt:lpstr>Times New Roman</vt:lpstr>
      <vt:lpstr>Trebuchet MS</vt:lpstr>
      <vt:lpstr>Wingdings</vt:lpstr>
      <vt:lpstr>Wingdings 3</vt:lpstr>
      <vt:lpstr>Sfaccettatura</vt:lpstr>
      <vt:lpstr>1_Sfaccettatura</vt:lpstr>
      <vt:lpstr>Blue_Curve</vt:lpstr>
      <vt:lpstr>2_Sfaccettatura</vt:lpstr>
      <vt:lpstr>Sezione</vt:lpstr>
      <vt:lpstr>Facet</vt:lpstr>
      <vt:lpstr>Giornata mondiale della disabilità</vt:lpstr>
      <vt:lpstr>Presentazione standard di PowerPoint</vt:lpstr>
      <vt:lpstr>Presentazione standard di PowerPoint</vt:lpstr>
      <vt:lpstr>Presentazione standard di PowerPoint</vt:lpstr>
      <vt:lpstr>Presentazione standard di PowerPoint</vt:lpstr>
      <vt:lpstr>Presentazione standard di PowerPoint</vt:lpstr>
      <vt:lpstr>LE LEGGI FONDAMENTALI E INCLUSIONE SCOLASTICA IN ITALIA</vt:lpstr>
      <vt:lpstr>LA COSTITUZIONE ITALIANA </vt:lpstr>
      <vt:lpstr>Le problematiche della disabilità </vt:lpstr>
      <vt:lpstr>Inserimento=       Integrazione=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Giuseppe Magazzù Nicolò Mazza Vincenzo Micali Emanuele Rundeddu Fortunata Giordano Giorgia Bertino Angelica Caruso Matilde Merlino Antonino Ruggeri Antony Venuto Carlo Ardizzone Marco Di Pietro Miriana Giuliano Salvatrice Midiri Riccardo Tafuri Francesco Arrigo Roberta Ruggeri Alessandra Pagano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Giornata mondiale della disabilità</dc:title>
  <dc:creator>Carlo Ardizzone</dc:creator>
  <cp:lastModifiedBy>Nino a</cp:lastModifiedBy>
  <cp:revision>10</cp:revision>
  <dcterms:created xsi:type="dcterms:W3CDTF">2021-12-06T13:09:02Z</dcterms:created>
  <dcterms:modified xsi:type="dcterms:W3CDTF">2021-12-09T11:16:56Z</dcterms:modified>
</cp:coreProperties>
</file>